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273" r:id="rId4"/>
    <p:sldId id="265" r:id="rId5"/>
    <p:sldId id="270" r:id="rId6"/>
    <p:sldId id="269" r:id="rId7"/>
    <p:sldId id="264" r:id="rId8"/>
    <p:sldId id="275" r:id="rId9"/>
    <p:sldId id="276" r:id="rId10"/>
    <p:sldId id="277" r:id="rId11"/>
    <p:sldId id="278" r:id="rId12"/>
  </p:sldIdLst>
  <p:sldSz cx="12192000" cy="126174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22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064940"/>
            <a:ext cx="10363200" cy="4392742"/>
          </a:xfrm>
        </p:spPr>
        <p:txBody>
          <a:bodyPr anchor="b"/>
          <a:lstStyle>
            <a:lvl1pPr algn="ctr">
              <a:defRPr sz="8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1" y="6627084"/>
            <a:ext cx="9144000" cy="3046295"/>
          </a:xfrm>
        </p:spPr>
        <p:txBody>
          <a:bodyPr/>
          <a:lstStyle>
            <a:lvl1pPr marL="0" indent="0" algn="ctr">
              <a:buNone/>
              <a:defRPr sz="3200"/>
            </a:lvl1pPr>
            <a:lvl2pPr marL="609562" indent="0" algn="ctr">
              <a:buNone/>
              <a:defRPr sz="2668"/>
            </a:lvl2pPr>
            <a:lvl3pPr marL="1219127" indent="0" algn="ctr">
              <a:buNone/>
              <a:defRPr sz="2401"/>
            </a:lvl3pPr>
            <a:lvl4pPr marL="1828689" indent="0" algn="ctr">
              <a:buNone/>
              <a:defRPr sz="2134"/>
            </a:lvl4pPr>
            <a:lvl5pPr marL="2438251" indent="0" algn="ctr">
              <a:buNone/>
              <a:defRPr sz="2134"/>
            </a:lvl5pPr>
            <a:lvl6pPr marL="3047815" indent="0" algn="ctr">
              <a:buNone/>
              <a:defRPr sz="2134"/>
            </a:lvl6pPr>
            <a:lvl7pPr marL="3657378" indent="0" algn="ctr">
              <a:buNone/>
              <a:defRPr sz="2134"/>
            </a:lvl7pPr>
            <a:lvl8pPr marL="4266940" indent="0" algn="ctr">
              <a:buNone/>
              <a:defRPr sz="2134"/>
            </a:lvl8pPr>
            <a:lvl9pPr marL="4876502" indent="0" algn="ctr">
              <a:buNone/>
              <a:defRPr sz="2134"/>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420697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2400863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671763"/>
            <a:ext cx="2628900" cy="1069270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3" y="671763"/>
            <a:ext cx="7734300" cy="1069270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904058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064940"/>
            <a:ext cx="10363200" cy="4392742"/>
          </a:xfrm>
        </p:spPr>
        <p:txBody>
          <a:bodyPr anchor="b"/>
          <a:lstStyle>
            <a:lvl1pPr algn="ctr">
              <a:defRPr sz="2129"/>
            </a:lvl1pPr>
          </a:lstStyle>
          <a:p>
            <a:r>
              <a:rPr lang="zh-TW" altLang="en-US"/>
              <a:t>按一下以編輯母片標題樣式</a:t>
            </a:r>
            <a:endParaRPr lang="en-US" dirty="0"/>
          </a:p>
        </p:txBody>
      </p:sp>
      <p:sp>
        <p:nvSpPr>
          <p:cNvPr id="3" name="Subtitle 2"/>
          <p:cNvSpPr>
            <a:spLocks noGrp="1"/>
          </p:cNvSpPr>
          <p:nvPr>
            <p:ph type="subTitle" idx="1"/>
          </p:nvPr>
        </p:nvSpPr>
        <p:spPr>
          <a:xfrm>
            <a:off x="1524001" y="6627083"/>
            <a:ext cx="9144000" cy="3046296"/>
          </a:xfrm>
        </p:spPr>
        <p:txBody>
          <a:bodyPr/>
          <a:lstStyle>
            <a:lvl1pPr marL="0" indent="0" algn="ctr">
              <a:buNone/>
              <a:defRPr sz="852"/>
            </a:lvl1pPr>
            <a:lvl2pPr marL="162236" indent="0" algn="ctr">
              <a:buNone/>
              <a:defRPr sz="709"/>
            </a:lvl2pPr>
            <a:lvl3pPr marL="324471" indent="0" algn="ctr">
              <a:buNone/>
              <a:defRPr sz="639"/>
            </a:lvl3pPr>
            <a:lvl4pPr marL="486707" indent="0" algn="ctr">
              <a:buNone/>
              <a:defRPr sz="568"/>
            </a:lvl4pPr>
            <a:lvl5pPr marL="648943" indent="0" algn="ctr">
              <a:buNone/>
              <a:defRPr sz="568"/>
            </a:lvl5pPr>
            <a:lvl6pPr marL="811178" indent="0" algn="ctr">
              <a:buNone/>
              <a:defRPr sz="568"/>
            </a:lvl6pPr>
            <a:lvl7pPr marL="973414" indent="0" algn="ctr">
              <a:buNone/>
              <a:defRPr sz="568"/>
            </a:lvl7pPr>
            <a:lvl8pPr marL="1135649" indent="0" algn="ctr">
              <a:buNone/>
              <a:defRPr sz="568"/>
            </a:lvl8pPr>
            <a:lvl9pPr marL="1297885" indent="0" algn="ctr">
              <a:buNone/>
              <a:defRPr sz="568"/>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2749150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3010792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3145604"/>
            <a:ext cx="10515600" cy="5248508"/>
          </a:xfrm>
        </p:spPr>
        <p:txBody>
          <a:bodyPr anchor="b"/>
          <a:lstStyle>
            <a:lvl1pPr>
              <a:defRPr sz="2129"/>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8443765"/>
            <a:ext cx="10515600" cy="2760066"/>
          </a:xfrm>
        </p:spPr>
        <p:txBody>
          <a:bodyPr/>
          <a:lstStyle>
            <a:lvl1pPr marL="0" indent="0">
              <a:buNone/>
              <a:defRPr sz="852">
                <a:solidFill>
                  <a:schemeClr val="tx1"/>
                </a:solidFill>
              </a:defRPr>
            </a:lvl1pPr>
            <a:lvl2pPr marL="162236" indent="0">
              <a:buNone/>
              <a:defRPr sz="709">
                <a:solidFill>
                  <a:schemeClr val="tx1">
                    <a:tint val="75000"/>
                  </a:schemeClr>
                </a:solidFill>
              </a:defRPr>
            </a:lvl2pPr>
            <a:lvl3pPr marL="324471" indent="0">
              <a:buNone/>
              <a:defRPr sz="639">
                <a:solidFill>
                  <a:schemeClr val="tx1">
                    <a:tint val="75000"/>
                  </a:schemeClr>
                </a:solidFill>
              </a:defRPr>
            </a:lvl3pPr>
            <a:lvl4pPr marL="486707" indent="0">
              <a:buNone/>
              <a:defRPr sz="568">
                <a:solidFill>
                  <a:schemeClr val="tx1">
                    <a:tint val="75000"/>
                  </a:schemeClr>
                </a:solidFill>
              </a:defRPr>
            </a:lvl4pPr>
            <a:lvl5pPr marL="648943" indent="0">
              <a:buNone/>
              <a:defRPr sz="568">
                <a:solidFill>
                  <a:schemeClr val="tx1">
                    <a:tint val="75000"/>
                  </a:schemeClr>
                </a:solidFill>
              </a:defRPr>
            </a:lvl5pPr>
            <a:lvl6pPr marL="811178" indent="0">
              <a:buNone/>
              <a:defRPr sz="568">
                <a:solidFill>
                  <a:schemeClr val="tx1">
                    <a:tint val="75000"/>
                  </a:schemeClr>
                </a:solidFill>
              </a:defRPr>
            </a:lvl6pPr>
            <a:lvl7pPr marL="973414" indent="0">
              <a:buNone/>
              <a:defRPr sz="568">
                <a:solidFill>
                  <a:schemeClr val="tx1">
                    <a:tint val="75000"/>
                  </a:schemeClr>
                </a:solidFill>
              </a:defRPr>
            </a:lvl7pPr>
            <a:lvl8pPr marL="1135649" indent="0">
              <a:buNone/>
              <a:defRPr sz="568">
                <a:solidFill>
                  <a:schemeClr val="tx1">
                    <a:tint val="75000"/>
                  </a:schemeClr>
                </a:solidFill>
              </a:defRPr>
            </a:lvl8pPr>
            <a:lvl9pPr marL="1297885" indent="0">
              <a:buNone/>
              <a:defRPr sz="568">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152256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3358812"/>
            <a:ext cx="5181599" cy="80056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1" y="3358812"/>
            <a:ext cx="5181599" cy="80056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4283979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9" y="671765"/>
            <a:ext cx="10515600" cy="243879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91" y="3093029"/>
            <a:ext cx="5157786" cy="1515845"/>
          </a:xfrm>
        </p:spPr>
        <p:txBody>
          <a:bodyPr anchor="b"/>
          <a:lstStyle>
            <a:lvl1pPr marL="0" indent="0">
              <a:buNone/>
              <a:defRPr sz="852" b="1"/>
            </a:lvl1pPr>
            <a:lvl2pPr marL="162236" indent="0">
              <a:buNone/>
              <a:defRPr sz="709" b="1"/>
            </a:lvl2pPr>
            <a:lvl3pPr marL="324471" indent="0">
              <a:buNone/>
              <a:defRPr sz="639" b="1"/>
            </a:lvl3pPr>
            <a:lvl4pPr marL="486707" indent="0">
              <a:buNone/>
              <a:defRPr sz="568" b="1"/>
            </a:lvl4pPr>
            <a:lvl5pPr marL="648943" indent="0">
              <a:buNone/>
              <a:defRPr sz="568" b="1"/>
            </a:lvl5pPr>
            <a:lvl6pPr marL="811178" indent="0">
              <a:buNone/>
              <a:defRPr sz="568" b="1"/>
            </a:lvl6pPr>
            <a:lvl7pPr marL="973414" indent="0">
              <a:buNone/>
              <a:defRPr sz="568" b="1"/>
            </a:lvl7pPr>
            <a:lvl8pPr marL="1135649" indent="0">
              <a:buNone/>
              <a:defRPr sz="568" b="1"/>
            </a:lvl8pPr>
            <a:lvl9pPr marL="1297885" indent="0">
              <a:buNone/>
              <a:defRPr sz="568" b="1"/>
            </a:lvl9pPr>
          </a:lstStyle>
          <a:p>
            <a:pPr lvl="0"/>
            <a:r>
              <a:rPr lang="zh-TW" altLang="en-US"/>
              <a:t>按一下以編輯母片文字樣式</a:t>
            </a:r>
          </a:p>
        </p:txBody>
      </p:sp>
      <p:sp>
        <p:nvSpPr>
          <p:cNvPr id="4" name="Content Placeholder 3"/>
          <p:cNvSpPr>
            <a:spLocks noGrp="1"/>
          </p:cNvSpPr>
          <p:nvPr>
            <p:ph sz="half" idx="2"/>
          </p:nvPr>
        </p:nvSpPr>
        <p:spPr>
          <a:xfrm>
            <a:off x="839791" y="4608874"/>
            <a:ext cx="5157786" cy="67789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3093029"/>
            <a:ext cx="5183187" cy="1515845"/>
          </a:xfrm>
        </p:spPr>
        <p:txBody>
          <a:bodyPr anchor="b"/>
          <a:lstStyle>
            <a:lvl1pPr marL="0" indent="0">
              <a:buNone/>
              <a:defRPr sz="852" b="1"/>
            </a:lvl1pPr>
            <a:lvl2pPr marL="162236" indent="0">
              <a:buNone/>
              <a:defRPr sz="709" b="1"/>
            </a:lvl2pPr>
            <a:lvl3pPr marL="324471" indent="0">
              <a:buNone/>
              <a:defRPr sz="639" b="1"/>
            </a:lvl3pPr>
            <a:lvl4pPr marL="486707" indent="0">
              <a:buNone/>
              <a:defRPr sz="568" b="1"/>
            </a:lvl4pPr>
            <a:lvl5pPr marL="648943" indent="0">
              <a:buNone/>
              <a:defRPr sz="568" b="1"/>
            </a:lvl5pPr>
            <a:lvl6pPr marL="811178" indent="0">
              <a:buNone/>
              <a:defRPr sz="568" b="1"/>
            </a:lvl6pPr>
            <a:lvl7pPr marL="973414" indent="0">
              <a:buNone/>
              <a:defRPr sz="568" b="1"/>
            </a:lvl7pPr>
            <a:lvl8pPr marL="1135649" indent="0">
              <a:buNone/>
              <a:defRPr sz="568" b="1"/>
            </a:lvl8pPr>
            <a:lvl9pPr marL="1297885" indent="0">
              <a:buNone/>
              <a:defRPr sz="568" b="1"/>
            </a:lvl9pPr>
          </a:lstStyle>
          <a:p>
            <a:pPr lvl="0"/>
            <a:r>
              <a:rPr lang="zh-TW" altLang="en-US"/>
              <a:t>按一下以編輯母片文字樣式</a:t>
            </a:r>
          </a:p>
        </p:txBody>
      </p:sp>
      <p:sp>
        <p:nvSpPr>
          <p:cNvPr id="6" name="Content Placeholder 5"/>
          <p:cNvSpPr>
            <a:spLocks noGrp="1"/>
          </p:cNvSpPr>
          <p:nvPr>
            <p:ph sz="quarter" idx="4"/>
          </p:nvPr>
        </p:nvSpPr>
        <p:spPr>
          <a:xfrm>
            <a:off x="6172201" y="4608874"/>
            <a:ext cx="5183187" cy="67789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420247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4272541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2288900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9" y="841163"/>
            <a:ext cx="3932237" cy="2944072"/>
          </a:xfrm>
        </p:spPr>
        <p:txBody>
          <a:bodyPr anchor="b"/>
          <a:lstStyle>
            <a:lvl1pPr>
              <a:defRPr sz="1136"/>
            </a:lvl1pPr>
          </a:lstStyle>
          <a:p>
            <a:r>
              <a:rPr lang="zh-TW" altLang="en-US"/>
              <a:t>按一下以編輯母片標題樣式</a:t>
            </a:r>
            <a:endParaRPr lang="en-US" dirty="0"/>
          </a:p>
        </p:txBody>
      </p:sp>
      <p:sp>
        <p:nvSpPr>
          <p:cNvPr id="3" name="Content Placeholder 2"/>
          <p:cNvSpPr>
            <a:spLocks noGrp="1"/>
          </p:cNvSpPr>
          <p:nvPr>
            <p:ph idx="1"/>
          </p:nvPr>
        </p:nvSpPr>
        <p:spPr>
          <a:xfrm>
            <a:off x="5183188" y="1816682"/>
            <a:ext cx="6172201" cy="8966568"/>
          </a:xfrm>
        </p:spPr>
        <p:txBody>
          <a:bodyPr/>
          <a:lstStyle>
            <a:lvl1pPr>
              <a:defRPr sz="1136"/>
            </a:lvl1pPr>
            <a:lvl2pPr>
              <a:defRPr sz="993"/>
            </a:lvl2pPr>
            <a:lvl3pPr>
              <a:defRPr sz="852"/>
            </a:lvl3pPr>
            <a:lvl4pPr>
              <a:defRPr sz="709"/>
            </a:lvl4pPr>
            <a:lvl5pPr>
              <a:defRPr sz="709"/>
            </a:lvl5pPr>
            <a:lvl6pPr>
              <a:defRPr sz="709"/>
            </a:lvl6pPr>
            <a:lvl7pPr>
              <a:defRPr sz="709"/>
            </a:lvl7pPr>
            <a:lvl8pPr>
              <a:defRPr sz="709"/>
            </a:lvl8pPr>
            <a:lvl9pPr>
              <a:defRPr sz="709"/>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9" y="3785235"/>
            <a:ext cx="3932237" cy="7012616"/>
          </a:xfrm>
        </p:spPr>
        <p:txBody>
          <a:bodyPr/>
          <a:lstStyle>
            <a:lvl1pPr marL="0" indent="0">
              <a:buNone/>
              <a:defRPr sz="568"/>
            </a:lvl1pPr>
            <a:lvl2pPr marL="162236" indent="0">
              <a:buNone/>
              <a:defRPr sz="497"/>
            </a:lvl2pPr>
            <a:lvl3pPr marL="324471" indent="0">
              <a:buNone/>
              <a:defRPr sz="426"/>
            </a:lvl3pPr>
            <a:lvl4pPr marL="486707" indent="0">
              <a:buNone/>
              <a:defRPr sz="355"/>
            </a:lvl4pPr>
            <a:lvl5pPr marL="648943" indent="0">
              <a:buNone/>
              <a:defRPr sz="355"/>
            </a:lvl5pPr>
            <a:lvl6pPr marL="811178" indent="0">
              <a:buNone/>
              <a:defRPr sz="355"/>
            </a:lvl6pPr>
            <a:lvl7pPr marL="973414" indent="0">
              <a:buNone/>
              <a:defRPr sz="355"/>
            </a:lvl7pPr>
            <a:lvl8pPr marL="1135649" indent="0">
              <a:buNone/>
              <a:defRPr sz="355"/>
            </a:lvl8pPr>
            <a:lvl9pPr marL="1297885" indent="0">
              <a:buNone/>
              <a:defRPr sz="35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96115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3458333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9" y="841163"/>
            <a:ext cx="3932237" cy="2944072"/>
          </a:xfrm>
        </p:spPr>
        <p:txBody>
          <a:bodyPr anchor="b"/>
          <a:lstStyle>
            <a:lvl1pPr>
              <a:defRPr sz="1136"/>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1816682"/>
            <a:ext cx="6172201" cy="8966568"/>
          </a:xfrm>
        </p:spPr>
        <p:txBody>
          <a:bodyPr anchor="t"/>
          <a:lstStyle>
            <a:lvl1pPr marL="0" indent="0">
              <a:buNone/>
              <a:defRPr sz="1136"/>
            </a:lvl1pPr>
            <a:lvl2pPr marL="162236" indent="0">
              <a:buNone/>
              <a:defRPr sz="993"/>
            </a:lvl2pPr>
            <a:lvl3pPr marL="324471" indent="0">
              <a:buNone/>
              <a:defRPr sz="852"/>
            </a:lvl3pPr>
            <a:lvl4pPr marL="486707" indent="0">
              <a:buNone/>
              <a:defRPr sz="709"/>
            </a:lvl4pPr>
            <a:lvl5pPr marL="648943" indent="0">
              <a:buNone/>
              <a:defRPr sz="709"/>
            </a:lvl5pPr>
            <a:lvl6pPr marL="811178" indent="0">
              <a:buNone/>
              <a:defRPr sz="709"/>
            </a:lvl6pPr>
            <a:lvl7pPr marL="973414" indent="0">
              <a:buNone/>
              <a:defRPr sz="709"/>
            </a:lvl7pPr>
            <a:lvl8pPr marL="1135649" indent="0">
              <a:buNone/>
              <a:defRPr sz="709"/>
            </a:lvl8pPr>
            <a:lvl9pPr marL="1297885" indent="0">
              <a:buNone/>
              <a:defRPr sz="709"/>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9" y="3785235"/>
            <a:ext cx="3932237" cy="7012616"/>
          </a:xfrm>
        </p:spPr>
        <p:txBody>
          <a:bodyPr/>
          <a:lstStyle>
            <a:lvl1pPr marL="0" indent="0">
              <a:buNone/>
              <a:defRPr sz="568"/>
            </a:lvl1pPr>
            <a:lvl2pPr marL="162236" indent="0">
              <a:buNone/>
              <a:defRPr sz="497"/>
            </a:lvl2pPr>
            <a:lvl3pPr marL="324471" indent="0">
              <a:buNone/>
              <a:defRPr sz="426"/>
            </a:lvl3pPr>
            <a:lvl4pPr marL="486707" indent="0">
              <a:buNone/>
              <a:defRPr sz="355"/>
            </a:lvl4pPr>
            <a:lvl5pPr marL="648943" indent="0">
              <a:buNone/>
              <a:defRPr sz="355"/>
            </a:lvl5pPr>
            <a:lvl6pPr marL="811178" indent="0">
              <a:buNone/>
              <a:defRPr sz="355"/>
            </a:lvl6pPr>
            <a:lvl7pPr marL="973414" indent="0">
              <a:buNone/>
              <a:defRPr sz="355"/>
            </a:lvl7pPr>
            <a:lvl8pPr marL="1135649" indent="0">
              <a:buNone/>
              <a:defRPr sz="355"/>
            </a:lvl8pPr>
            <a:lvl9pPr marL="1297885" indent="0">
              <a:buNone/>
              <a:defRPr sz="35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1596486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1705766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71762"/>
            <a:ext cx="2628900" cy="1069270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671762"/>
            <a:ext cx="7734300" cy="1069270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3461750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3145604"/>
            <a:ext cx="10515600" cy="5248508"/>
          </a:xfrm>
        </p:spPr>
        <p:txBody>
          <a:bodyPr anchor="b"/>
          <a:lstStyle>
            <a:lvl1pPr>
              <a:defRPr sz="8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8443766"/>
            <a:ext cx="10515600" cy="2760066"/>
          </a:xfrm>
        </p:spPr>
        <p:txBody>
          <a:bodyPr/>
          <a:lstStyle>
            <a:lvl1pPr marL="0" indent="0">
              <a:buNone/>
              <a:defRPr sz="3200">
                <a:solidFill>
                  <a:schemeClr val="tx1"/>
                </a:solidFill>
              </a:defRPr>
            </a:lvl1pPr>
            <a:lvl2pPr marL="609562" indent="0">
              <a:buNone/>
              <a:defRPr sz="2668">
                <a:solidFill>
                  <a:schemeClr val="tx1">
                    <a:tint val="75000"/>
                  </a:schemeClr>
                </a:solidFill>
              </a:defRPr>
            </a:lvl2pPr>
            <a:lvl3pPr marL="1219127" indent="0">
              <a:buNone/>
              <a:defRPr sz="2401">
                <a:solidFill>
                  <a:schemeClr val="tx1">
                    <a:tint val="75000"/>
                  </a:schemeClr>
                </a:solidFill>
              </a:defRPr>
            </a:lvl3pPr>
            <a:lvl4pPr marL="1828689" indent="0">
              <a:buNone/>
              <a:defRPr sz="2134">
                <a:solidFill>
                  <a:schemeClr val="tx1">
                    <a:tint val="75000"/>
                  </a:schemeClr>
                </a:solidFill>
              </a:defRPr>
            </a:lvl4pPr>
            <a:lvl5pPr marL="2438251" indent="0">
              <a:buNone/>
              <a:defRPr sz="2134">
                <a:solidFill>
                  <a:schemeClr val="tx1">
                    <a:tint val="75000"/>
                  </a:schemeClr>
                </a:solidFill>
              </a:defRPr>
            </a:lvl5pPr>
            <a:lvl6pPr marL="3047815" indent="0">
              <a:buNone/>
              <a:defRPr sz="2134">
                <a:solidFill>
                  <a:schemeClr val="tx1">
                    <a:tint val="75000"/>
                  </a:schemeClr>
                </a:solidFill>
              </a:defRPr>
            </a:lvl6pPr>
            <a:lvl7pPr marL="3657378" indent="0">
              <a:buNone/>
              <a:defRPr sz="2134">
                <a:solidFill>
                  <a:schemeClr val="tx1">
                    <a:tint val="75000"/>
                  </a:schemeClr>
                </a:solidFill>
              </a:defRPr>
            </a:lvl7pPr>
            <a:lvl8pPr marL="4266940" indent="0">
              <a:buNone/>
              <a:defRPr sz="2134">
                <a:solidFill>
                  <a:schemeClr val="tx1">
                    <a:tint val="75000"/>
                  </a:schemeClr>
                </a:solidFill>
              </a:defRPr>
            </a:lvl8pPr>
            <a:lvl9pPr marL="4876502" indent="0">
              <a:buNone/>
              <a:defRPr sz="2134">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41310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3358812"/>
            <a:ext cx="5181599" cy="80056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1" y="3358812"/>
            <a:ext cx="5181599" cy="800565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91608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9" y="671765"/>
            <a:ext cx="10515600" cy="243879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90" y="3093029"/>
            <a:ext cx="5157788" cy="1515846"/>
          </a:xfrm>
        </p:spPr>
        <p:txBody>
          <a:bodyPr anchor="b"/>
          <a:lstStyle>
            <a:lvl1pPr marL="0" indent="0">
              <a:buNone/>
              <a:defRPr sz="3200" b="1"/>
            </a:lvl1pPr>
            <a:lvl2pPr marL="609562" indent="0">
              <a:buNone/>
              <a:defRPr sz="2668" b="1"/>
            </a:lvl2pPr>
            <a:lvl3pPr marL="1219127" indent="0">
              <a:buNone/>
              <a:defRPr sz="2401" b="1"/>
            </a:lvl3pPr>
            <a:lvl4pPr marL="1828689" indent="0">
              <a:buNone/>
              <a:defRPr sz="2134" b="1"/>
            </a:lvl4pPr>
            <a:lvl5pPr marL="2438251" indent="0">
              <a:buNone/>
              <a:defRPr sz="2134" b="1"/>
            </a:lvl5pPr>
            <a:lvl6pPr marL="3047815" indent="0">
              <a:buNone/>
              <a:defRPr sz="2134" b="1"/>
            </a:lvl6pPr>
            <a:lvl7pPr marL="3657378" indent="0">
              <a:buNone/>
              <a:defRPr sz="2134" b="1"/>
            </a:lvl7pPr>
            <a:lvl8pPr marL="4266940" indent="0">
              <a:buNone/>
              <a:defRPr sz="2134" b="1"/>
            </a:lvl8pPr>
            <a:lvl9pPr marL="4876502" indent="0">
              <a:buNone/>
              <a:defRPr sz="2134" b="1"/>
            </a:lvl9pPr>
          </a:lstStyle>
          <a:p>
            <a:pPr lvl="0"/>
            <a:r>
              <a:rPr lang="zh-TW" altLang="en-US"/>
              <a:t>按一下以編輯母片文字樣式</a:t>
            </a:r>
          </a:p>
        </p:txBody>
      </p:sp>
      <p:sp>
        <p:nvSpPr>
          <p:cNvPr id="4" name="Content Placeholder 3"/>
          <p:cNvSpPr>
            <a:spLocks noGrp="1"/>
          </p:cNvSpPr>
          <p:nvPr>
            <p:ph sz="half" idx="2"/>
          </p:nvPr>
        </p:nvSpPr>
        <p:spPr>
          <a:xfrm>
            <a:off x="839790" y="4608875"/>
            <a:ext cx="5157788" cy="67789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3093029"/>
            <a:ext cx="5183187" cy="1515846"/>
          </a:xfrm>
        </p:spPr>
        <p:txBody>
          <a:bodyPr anchor="b"/>
          <a:lstStyle>
            <a:lvl1pPr marL="0" indent="0">
              <a:buNone/>
              <a:defRPr sz="3200" b="1"/>
            </a:lvl1pPr>
            <a:lvl2pPr marL="609562" indent="0">
              <a:buNone/>
              <a:defRPr sz="2668" b="1"/>
            </a:lvl2pPr>
            <a:lvl3pPr marL="1219127" indent="0">
              <a:buNone/>
              <a:defRPr sz="2401" b="1"/>
            </a:lvl3pPr>
            <a:lvl4pPr marL="1828689" indent="0">
              <a:buNone/>
              <a:defRPr sz="2134" b="1"/>
            </a:lvl4pPr>
            <a:lvl5pPr marL="2438251" indent="0">
              <a:buNone/>
              <a:defRPr sz="2134" b="1"/>
            </a:lvl5pPr>
            <a:lvl6pPr marL="3047815" indent="0">
              <a:buNone/>
              <a:defRPr sz="2134" b="1"/>
            </a:lvl6pPr>
            <a:lvl7pPr marL="3657378" indent="0">
              <a:buNone/>
              <a:defRPr sz="2134" b="1"/>
            </a:lvl7pPr>
            <a:lvl8pPr marL="4266940" indent="0">
              <a:buNone/>
              <a:defRPr sz="2134" b="1"/>
            </a:lvl8pPr>
            <a:lvl9pPr marL="4876502" indent="0">
              <a:buNone/>
              <a:defRPr sz="2134" b="1"/>
            </a:lvl9pPr>
          </a:lstStyle>
          <a:p>
            <a:pPr lvl="0"/>
            <a:r>
              <a:rPr lang="zh-TW" altLang="en-US"/>
              <a:t>按一下以編輯母片文字樣式</a:t>
            </a:r>
          </a:p>
        </p:txBody>
      </p:sp>
      <p:sp>
        <p:nvSpPr>
          <p:cNvPr id="6" name="Content Placeholder 5"/>
          <p:cNvSpPr>
            <a:spLocks noGrp="1"/>
          </p:cNvSpPr>
          <p:nvPr>
            <p:ph sz="quarter" idx="4"/>
          </p:nvPr>
        </p:nvSpPr>
        <p:spPr>
          <a:xfrm>
            <a:off x="6172201" y="4608875"/>
            <a:ext cx="5183187" cy="67789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289970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1837392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187764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9" y="841163"/>
            <a:ext cx="3932237" cy="2944072"/>
          </a:xfrm>
        </p:spPr>
        <p:txBody>
          <a:bodyPr anchor="b"/>
          <a:lstStyle>
            <a:lvl1pPr>
              <a:defRPr sz="4267"/>
            </a:lvl1pPr>
          </a:lstStyle>
          <a:p>
            <a:r>
              <a:rPr lang="zh-TW" altLang="en-US"/>
              <a:t>按一下以編輯母片標題樣式</a:t>
            </a:r>
            <a:endParaRPr lang="en-US" dirty="0"/>
          </a:p>
        </p:txBody>
      </p:sp>
      <p:sp>
        <p:nvSpPr>
          <p:cNvPr id="3" name="Content Placeholder 2"/>
          <p:cNvSpPr>
            <a:spLocks noGrp="1"/>
          </p:cNvSpPr>
          <p:nvPr>
            <p:ph idx="1"/>
          </p:nvPr>
        </p:nvSpPr>
        <p:spPr>
          <a:xfrm>
            <a:off x="5183188" y="1816683"/>
            <a:ext cx="6172201" cy="8966567"/>
          </a:xfrm>
        </p:spPr>
        <p:txBody>
          <a:bodyPr/>
          <a:lstStyle>
            <a:lvl1pPr>
              <a:defRPr sz="4267"/>
            </a:lvl1pPr>
            <a:lvl2pPr>
              <a:defRPr sz="3733"/>
            </a:lvl2pPr>
            <a:lvl3pPr>
              <a:defRPr sz="3200"/>
            </a:lvl3pPr>
            <a:lvl4pPr>
              <a:defRPr sz="2668"/>
            </a:lvl4pPr>
            <a:lvl5pPr>
              <a:defRPr sz="2668"/>
            </a:lvl5pPr>
            <a:lvl6pPr>
              <a:defRPr sz="2668"/>
            </a:lvl6pPr>
            <a:lvl7pPr>
              <a:defRPr sz="2668"/>
            </a:lvl7pPr>
            <a:lvl8pPr>
              <a:defRPr sz="2668"/>
            </a:lvl8pPr>
            <a:lvl9pPr>
              <a:defRPr sz="2668"/>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9" y="3785236"/>
            <a:ext cx="3932237" cy="7012616"/>
          </a:xfrm>
        </p:spPr>
        <p:txBody>
          <a:bodyPr/>
          <a:lstStyle>
            <a:lvl1pPr marL="0" indent="0">
              <a:buNone/>
              <a:defRPr sz="2134"/>
            </a:lvl1pPr>
            <a:lvl2pPr marL="609562" indent="0">
              <a:buNone/>
              <a:defRPr sz="1866"/>
            </a:lvl2pPr>
            <a:lvl3pPr marL="1219127" indent="0">
              <a:buNone/>
              <a:defRPr sz="1599"/>
            </a:lvl3pPr>
            <a:lvl4pPr marL="1828689" indent="0">
              <a:buNone/>
              <a:defRPr sz="1332"/>
            </a:lvl4pPr>
            <a:lvl5pPr marL="2438251" indent="0">
              <a:buNone/>
              <a:defRPr sz="1332"/>
            </a:lvl5pPr>
            <a:lvl6pPr marL="3047815" indent="0">
              <a:buNone/>
              <a:defRPr sz="1332"/>
            </a:lvl6pPr>
            <a:lvl7pPr marL="3657378" indent="0">
              <a:buNone/>
              <a:defRPr sz="1332"/>
            </a:lvl7pPr>
            <a:lvl8pPr marL="4266940" indent="0">
              <a:buNone/>
              <a:defRPr sz="1332"/>
            </a:lvl8pPr>
            <a:lvl9pPr marL="4876502" indent="0">
              <a:buNone/>
              <a:defRPr sz="1332"/>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146149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9" y="841163"/>
            <a:ext cx="3932237" cy="2944072"/>
          </a:xfrm>
        </p:spPr>
        <p:txBody>
          <a:bodyPr anchor="b"/>
          <a:lstStyle>
            <a:lvl1pPr>
              <a:defRPr sz="4267"/>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1816683"/>
            <a:ext cx="6172201" cy="8966567"/>
          </a:xfrm>
        </p:spPr>
        <p:txBody>
          <a:bodyPr anchor="t"/>
          <a:lstStyle>
            <a:lvl1pPr marL="0" indent="0">
              <a:buNone/>
              <a:defRPr sz="4267"/>
            </a:lvl1pPr>
            <a:lvl2pPr marL="609562" indent="0">
              <a:buNone/>
              <a:defRPr sz="3733"/>
            </a:lvl2pPr>
            <a:lvl3pPr marL="1219127" indent="0">
              <a:buNone/>
              <a:defRPr sz="3200"/>
            </a:lvl3pPr>
            <a:lvl4pPr marL="1828689" indent="0">
              <a:buNone/>
              <a:defRPr sz="2668"/>
            </a:lvl4pPr>
            <a:lvl5pPr marL="2438251" indent="0">
              <a:buNone/>
              <a:defRPr sz="2668"/>
            </a:lvl5pPr>
            <a:lvl6pPr marL="3047815" indent="0">
              <a:buNone/>
              <a:defRPr sz="2668"/>
            </a:lvl6pPr>
            <a:lvl7pPr marL="3657378" indent="0">
              <a:buNone/>
              <a:defRPr sz="2668"/>
            </a:lvl7pPr>
            <a:lvl8pPr marL="4266940" indent="0">
              <a:buNone/>
              <a:defRPr sz="2668"/>
            </a:lvl8pPr>
            <a:lvl9pPr marL="4876502" indent="0">
              <a:buNone/>
              <a:defRPr sz="2668"/>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9" y="3785236"/>
            <a:ext cx="3932237" cy="7012616"/>
          </a:xfrm>
        </p:spPr>
        <p:txBody>
          <a:bodyPr/>
          <a:lstStyle>
            <a:lvl1pPr marL="0" indent="0">
              <a:buNone/>
              <a:defRPr sz="2134"/>
            </a:lvl1pPr>
            <a:lvl2pPr marL="609562" indent="0">
              <a:buNone/>
              <a:defRPr sz="1866"/>
            </a:lvl2pPr>
            <a:lvl3pPr marL="1219127" indent="0">
              <a:buNone/>
              <a:defRPr sz="1599"/>
            </a:lvl3pPr>
            <a:lvl4pPr marL="1828689" indent="0">
              <a:buNone/>
              <a:defRPr sz="1332"/>
            </a:lvl4pPr>
            <a:lvl5pPr marL="2438251" indent="0">
              <a:buNone/>
              <a:defRPr sz="1332"/>
            </a:lvl5pPr>
            <a:lvl6pPr marL="3047815" indent="0">
              <a:buNone/>
              <a:defRPr sz="1332"/>
            </a:lvl6pPr>
            <a:lvl7pPr marL="3657378" indent="0">
              <a:buNone/>
              <a:defRPr sz="1332"/>
            </a:lvl7pPr>
            <a:lvl8pPr marL="4266940" indent="0">
              <a:buNone/>
              <a:defRPr sz="1332"/>
            </a:lvl8pPr>
            <a:lvl9pPr marL="4876502" indent="0">
              <a:buNone/>
              <a:defRPr sz="1332"/>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E6E04A0-14C8-48DF-B5D7-A06B47591FE7}" type="datetimeFigureOut">
              <a:rPr lang="zh-TW" altLang="en-US" smtClean="0"/>
              <a:t>2024/4/30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2067239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671765"/>
            <a:ext cx="10515600" cy="243879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1" y="3358812"/>
            <a:ext cx="10515600" cy="800565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1" y="11694510"/>
            <a:ext cx="2743199" cy="671762"/>
          </a:xfrm>
          <a:prstGeom prst="rect">
            <a:avLst/>
          </a:prstGeom>
        </p:spPr>
        <p:txBody>
          <a:bodyPr vert="horz" lIns="91440" tIns="45720" rIns="91440" bIns="45720" rtlCol="0" anchor="ctr"/>
          <a:lstStyle>
            <a:lvl1pPr algn="l">
              <a:defRPr sz="1599">
                <a:solidFill>
                  <a:schemeClr val="tx1">
                    <a:tint val="75000"/>
                  </a:schemeClr>
                </a:solidFill>
              </a:defRPr>
            </a:lvl1pPr>
          </a:lstStyle>
          <a:p>
            <a:fld id="{6E6E04A0-14C8-48DF-B5D7-A06B47591FE7}" type="datetimeFigureOut">
              <a:rPr lang="zh-TW" altLang="en-US" smtClean="0"/>
              <a:t>2024/4/30</a:t>
            </a:fld>
            <a:endParaRPr lang="zh-TW" altLang="en-US"/>
          </a:p>
        </p:txBody>
      </p:sp>
      <p:sp>
        <p:nvSpPr>
          <p:cNvPr id="5" name="Footer Placeholder 4"/>
          <p:cNvSpPr>
            <a:spLocks noGrp="1"/>
          </p:cNvSpPr>
          <p:nvPr>
            <p:ph type="ftr" sz="quarter" idx="3"/>
          </p:nvPr>
        </p:nvSpPr>
        <p:spPr>
          <a:xfrm>
            <a:off x="4038601" y="11694510"/>
            <a:ext cx="4114800" cy="671762"/>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2" y="11694510"/>
            <a:ext cx="2743199" cy="671762"/>
          </a:xfrm>
          <a:prstGeom prst="rect">
            <a:avLst/>
          </a:prstGeom>
        </p:spPr>
        <p:txBody>
          <a:bodyPr vert="horz" lIns="91440" tIns="45720" rIns="91440" bIns="45720" rtlCol="0" anchor="ctr"/>
          <a:lstStyle>
            <a:lvl1pPr algn="r">
              <a:defRPr sz="1599">
                <a:solidFill>
                  <a:schemeClr val="tx1">
                    <a:tint val="75000"/>
                  </a:schemeClr>
                </a:solidFill>
              </a:defRPr>
            </a:lvl1pPr>
          </a:lstStyle>
          <a:p>
            <a:fld id="{22CB5893-008D-443D-BFCA-E18FAD0F11F7}" type="slidenum">
              <a:rPr lang="zh-TW" altLang="en-US" smtClean="0"/>
              <a:t>‹#›</a:t>
            </a:fld>
            <a:endParaRPr lang="zh-TW" altLang="en-US"/>
          </a:p>
        </p:txBody>
      </p:sp>
    </p:spTree>
    <p:extLst>
      <p:ext uri="{BB962C8B-B14F-4D97-AF65-F5344CB8AC3E}">
        <p14:creationId xmlns:p14="http://schemas.microsoft.com/office/powerpoint/2010/main" val="16332052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19127"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304781" indent="-304781" algn="l" defTabSz="1219127" rtl="0" eaLnBrk="1" latinLnBrk="0" hangingPunct="1">
        <a:lnSpc>
          <a:spcPct val="90000"/>
        </a:lnSpc>
        <a:spcBef>
          <a:spcPts val="1332"/>
        </a:spcBef>
        <a:buFont typeface="Arial" panose="020B0604020202020204" pitchFamily="34" charset="0"/>
        <a:buChar char="•"/>
        <a:defRPr sz="3733" kern="1200">
          <a:solidFill>
            <a:schemeClr val="tx1"/>
          </a:solidFill>
          <a:latin typeface="+mn-lt"/>
          <a:ea typeface="+mn-ea"/>
          <a:cs typeface="+mn-cs"/>
        </a:defRPr>
      </a:lvl1pPr>
      <a:lvl2pPr marL="914343" indent="-304781" algn="l" defTabSz="1219127" rtl="0" eaLnBrk="1" latinLnBrk="0" hangingPunct="1">
        <a:lnSpc>
          <a:spcPct val="90000"/>
        </a:lnSpc>
        <a:spcBef>
          <a:spcPts val="668"/>
        </a:spcBef>
        <a:buFont typeface="Arial" panose="020B0604020202020204" pitchFamily="34" charset="0"/>
        <a:buChar char="•"/>
        <a:defRPr sz="3200" kern="1200">
          <a:solidFill>
            <a:schemeClr val="tx1"/>
          </a:solidFill>
          <a:latin typeface="+mn-lt"/>
          <a:ea typeface="+mn-ea"/>
          <a:cs typeface="+mn-cs"/>
        </a:defRPr>
      </a:lvl2pPr>
      <a:lvl3pPr marL="1523908" indent="-304781" algn="l" defTabSz="1219127" rtl="0" eaLnBrk="1" latinLnBrk="0" hangingPunct="1">
        <a:lnSpc>
          <a:spcPct val="90000"/>
        </a:lnSpc>
        <a:spcBef>
          <a:spcPts val="668"/>
        </a:spcBef>
        <a:buFont typeface="Arial" panose="020B0604020202020204" pitchFamily="34" charset="0"/>
        <a:buChar char="•"/>
        <a:defRPr sz="2668" kern="1200">
          <a:solidFill>
            <a:schemeClr val="tx1"/>
          </a:solidFill>
          <a:latin typeface="+mn-lt"/>
          <a:ea typeface="+mn-ea"/>
          <a:cs typeface="+mn-cs"/>
        </a:defRPr>
      </a:lvl3pPr>
      <a:lvl4pPr marL="2133470"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4pPr>
      <a:lvl5pPr marL="2743032"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5pPr>
      <a:lvl6pPr marL="3352596"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6pPr>
      <a:lvl7pPr marL="3962159"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7pPr>
      <a:lvl8pPr marL="4571721"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8pPr>
      <a:lvl9pPr marL="5181283" indent="-304781" algn="l" defTabSz="1219127" rtl="0" eaLnBrk="1" latinLnBrk="0" hangingPunct="1">
        <a:lnSpc>
          <a:spcPct val="90000"/>
        </a:lnSpc>
        <a:spcBef>
          <a:spcPts val="668"/>
        </a:spcBef>
        <a:buFont typeface="Arial" panose="020B0604020202020204" pitchFamily="34" charset="0"/>
        <a:buChar char="•"/>
        <a:defRPr sz="2401" kern="1200">
          <a:solidFill>
            <a:schemeClr val="tx1"/>
          </a:solidFill>
          <a:latin typeface="+mn-lt"/>
          <a:ea typeface="+mn-ea"/>
          <a:cs typeface="+mn-cs"/>
        </a:defRPr>
      </a:lvl9pPr>
    </p:bodyStyle>
    <p:otherStyle>
      <a:defPPr>
        <a:defRPr lang="en-US"/>
      </a:defPPr>
      <a:lvl1pPr marL="0" algn="l" defTabSz="1219127" rtl="0" eaLnBrk="1" latinLnBrk="0" hangingPunct="1">
        <a:defRPr sz="2401" kern="1200">
          <a:solidFill>
            <a:schemeClr val="tx1"/>
          </a:solidFill>
          <a:latin typeface="+mn-lt"/>
          <a:ea typeface="+mn-ea"/>
          <a:cs typeface="+mn-cs"/>
        </a:defRPr>
      </a:lvl1pPr>
      <a:lvl2pPr marL="609562" algn="l" defTabSz="1219127" rtl="0" eaLnBrk="1" latinLnBrk="0" hangingPunct="1">
        <a:defRPr sz="2401" kern="1200">
          <a:solidFill>
            <a:schemeClr val="tx1"/>
          </a:solidFill>
          <a:latin typeface="+mn-lt"/>
          <a:ea typeface="+mn-ea"/>
          <a:cs typeface="+mn-cs"/>
        </a:defRPr>
      </a:lvl2pPr>
      <a:lvl3pPr marL="1219127" algn="l" defTabSz="1219127" rtl="0" eaLnBrk="1" latinLnBrk="0" hangingPunct="1">
        <a:defRPr sz="2401" kern="1200">
          <a:solidFill>
            <a:schemeClr val="tx1"/>
          </a:solidFill>
          <a:latin typeface="+mn-lt"/>
          <a:ea typeface="+mn-ea"/>
          <a:cs typeface="+mn-cs"/>
        </a:defRPr>
      </a:lvl3pPr>
      <a:lvl4pPr marL="1828689" algn="l" defTabSz="1219127" rtl="0" eaLnBrk="1" latinLnBrk="0" hangingPunct="1">
        <a:defRPr sz="2401" kern="1200">
          <a:solidFill>
            <a:schemeClr val="tx1"/>
          </a:solidFill>
          <a:latin typeface="+mn-lt"/>
          <a:ea typeface="+mn-ea"/>
          <a:cs typeface="+mn-cs"/>
        </a:defRPr>
      </a:lvl4pPr>
      <a:lvl5pPr marL="2438251" algn="l" defTabSz="1219127" rtl="0" eaLnBrk="1" latinLnBrk="0" hangingPunct="1">
        <a:defRPr sz="2401" kern="1200">
          <a:solidFill>
            <a:schemeClr val="tx1"/>
          </a:solidFill>
          <a:latin typeface="+mn-lt"/>
          <a:ea typeface="+mn-ea"/>
          <a:cs typeface="+mn-cs"/>
        </a:defRPr>
      </a:lvl5pPr>
      <a:lvl6pPr marL="3047815" algn="l" defTabSz="1219127" rtl="0" eaLnBrk="1" latinLnBrk="0" hangingPunct="1">
        <a:defRPr sz="2401" kern="1200">
          <a:solidFill>
            <a:schemeClr val="tx1"/>
          </a:solidFill>
          <a:latin typeface="+mn-lt"/>
          <a:ea typeface="+mn-ea"/>
          <a:cs typeface="+mn-cs"/>
        </a:defRPr>
      </a:lvl6pPr>
      <a:lvl7pPr marL="3657378" algn="l" defTabSz="1219127" rtl="0" eaLnBrk="1" latinLnBrk="0" hangingPunct="1">
        <a:defRPr sz="2401" kern="1200">
          <a:solidFill>
            <a:schemeClr val="tx1"/>
          </a:solidFill>
          <a:latin typeface="+mn-lt"/>
          <a:ea typeface="+mn-ea"/>
          <a:cs typeface="+mn-cs"/>
        </a:defRPr>
      </a:lvl7pPr>
      <a:lvl8pPr marL="4266940" algn="l" defTabSz="1219127" rtl="0" eaLnBrk="1" latinLnBrk="0" hangingPunct="1">
        <a:defRPr sz="2401" kern="1200">
          <a:solidFill>
            <a:schemeClr val="tx1"/>
          </a:solidFill>
          <a:latin typeface="+mn-lt"/>
          <a:ea typeface="+mn-ea"/>
          <a:cs typeface="+mn-cs"/>
        </a:defRPr>
      </a:lvl8pPr>
      <a:lvl9pPr marL="4876502" algn="l" defTabSz="1219127" rtl="0" eaLnBrk="1" latinLnBrk="0" hangingPunct="1">
        <a:defRPr sz="24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671765"/>
            <a:ext cx="10515600" cy="243879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1" y="3358812"/>
            <a:ext cx="10515600" cy="800565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1" y="11694510"/>
            <a:ext cx="2743199" cy="671762"/>
          </a:xfrm>
          <a:prstGeom prst="rect">
            <a:avLst/>
          </a:prstGeom>
        </p:spPr>
        <p:txBody>
          <a:bodyPr vert="horz" lIns="91440" tIns="45720" rIns="91440" bIns="45720" rtlCol="0" anchor="ctr"/>
          <a:lstStyle>
            <a:lvl1pPr algn="l">
              <a:defRPr sz="426">
                <a:solidFill>
                  <a:schemeClr val="tx1">
                    <a:tint val="75000"/>
                  </a:schemeClr>
                </a:solidFill>
              </a:defRPr>
            </a:lvl1pPr>
          </a:lstStyle>
          <a:p>
            <a:fld id="{0C13EE76-F26B-407F-87C8-CC86B079ACA3}" type="datetimeFigureOut">
              <a:rPr lang="zh-TW" altLang="en-US" smtClean="0"/>
              <a:t>2024/4/30</a:t>
            </a:fld>
            <a:endParaRPr lang="zh-TW" altLang="en-US"/>
          </a:p>
        </p:txBody>
      </p:sp>
      <p:sp>
        <p:nvSpPr>
          <p:cNvPr id="5" name="Footer Placeholder 4"/>
          <p:cNvSpPr>
            <a:spLocks noGrp="1"/>
          </p:cNvSpPr>
          <p:nvPr>
            <p:ph type="ftr" sz="quarter" idx="3"/>
          </p:nvPr>
        </p:nvSpPr>
        <p:spPr>
          <a:xfrm>
            <a:off x="4038601" y="11694510"/>
            <a:ext cx="4114800" cy="671762"/>
          </a:xfrm>
          <a:prstGeom prst="rect">
            <a:avLst/>
          </a:prstGeom>
        </p:spPr>
        <p:txBody>
          <a:bodyPr vert="horz" lIns="91440" tIns="45720" rIns="91440" bIns="45720" rtlCol="0" anchor="ctr"/>
          <a:lstStyle>
            <a:lvl1pPr algn="ctr">
              <a:defRPr sz="426">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2" y="11694510"/>
            <a:ext cx="2743199" cy="671762"/>
          </a:xfrm>
          <a:prstGeom prst="rect">
            <a:avLst/>
          </a:prstGeom>
        </p:spPr>
        <p:txBody>
          <a:bodyPr vert="horz" lIns="91440" tIns="45720" rIns="91440" bIns="45720" rtlCol="0" anchor="ctr"/>
          <a:lstStyle>
            <a:lvl1pPr algn="r">
              <a:defRPr sz="426">
                <a:solidFill>
                  <a:schemeClr val="tx1">
                    <a:tint val="75000"/>
                  </a:schemeClr>
                </a:solidFill>
              </a:defRPr>
            </a:lvl1pPr>
          </a:lstStyle>
          <a:p>
            <a:fld id="{CB86F72D-EBE5-425F-81AA-3AF14EE5BA79}" type="slidenum">
              <a:rPr lang="zh-TW" altLang="en-US" smtClean="0"/>
              <a:t>‹#›</a:t>
            </a:fld>
            <a:endParaRPr lang="zh-TW" altLang="en-US"/>
          </a:p>
        </p:txBody>
      </p:sp>
    </p:spTree>
    <p:extLst>
      <p:ext uri="{BB962C8B-B14F-4D97-AF65-F5344CB8AC3E}">
        <p14:creationId xmlns:p14="http://schemas.microsoft.com/office/powerpoint/2010/main" val="9898323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24471" rtl="0" eaLnBrk="1" latinLnBrk="0" hangingPunct="1">
        <a:lnSpc>
          <a:spcPct val="90000"/>
        </a:lnSpc>
        <a:spcBef>
          <a:spcPct val="0"/>
        </a:spcBef>
        <a:buNone/>
        <a:defRPr sz="1561" kern="1200">
          <a:solidFill>
            <a:schemeClr val="tx1"/>
          </a:solidFill>
          <a:latin typeface="+mj-lt"/>
          <a:ea typeface="+mj-ea"/>
          <a:cs typeface="+mj-cs"/>
        </a:defRPr>
      </a:lvl1pPr>
    </p:titleStyle>
    <p:bodyStyle>
      <a:lvl1pPr marL="81118" indent="-81118" algn="l" defTabSz="324471" rtl="0" eaLnBrk="1" latinLnBrk="0" hangingPunct="1">
        <a:lnSpc>
          <a:spcPct val="90000"/>
        </a:lnSpc>
        <a:spcBef>
          <a:spcPts val="355"/>
        </a:spcBef>
        <a:buFont typeface="Arial" panose="020B0604020202020204" pitchFamily="34" charset="0"/>
        <a:buChar char="•"/>
        <a:defRPr sz="993" kern="1200">
          <a:solidFill>
            <a:schemeClr val="tx1"/>
          </a:solidFill>
          <a:latin typeface="+mn-lt"/>
          <a:ea typeface="+mn-ea"/>
          <a:cs typeface="+mn-cs"/>
        </a:defRPr>
      </a:lvl1pPr>
      <a:lvl2pPr marL="243353" indent="-81118" algn="l" defTabSz="324471" rtl="0" eaLnBrk="1" latinLnBrk="0" hangingPunct="1">
        <a:lnSpc>
          <a:spcPct val="90000"/>
        </a:lnSpc>
        <a:spcBef>
          <a:spcPts val="177"/>
        </a:spcBef>
        <a:buFont typeface="Arial" panose="020B0604020202020204" pitchFamily="34" charset="0"/>
        <a:buChar char="•"/>
        <a:defRPr sz="852" kern="1200">
          <a:solidFill>
            <a:schemeClr val="tx1"/>
          </a:solidFill>
          <a:latin typeface="+mn-lt"/>
          <a:ea typeface="+mn-ea"/>
          <a:cs typeface="+mn-cs"/>
        </a:defRPr>
      </a:lvl2pPr>
      <a:lvl3pPr marL="405589" indent="-81118" algn="l" defTabSz="324471" rtl="0" eaLnBrk="1" latinLnBrk="0" hangingPunct="1">
        <a:lnSpc>
          <a:spcPct val="90000"/>
        </a:lnSpc>
        <a:spcBef>
          <a:spcPts val="177"/>
        </a:spcBef>
        <a:buFont typeface="Arial" panose="020B0604020202020204" pitchFamily="34" charset="0"/>
        <a:buChar char="•"/>
        <a:defRPr sz="709" kern="1200">
          <a:solidFill>
            <a:schemeClr val="tx1"/>
          </a:solidFill>
          <a:latin typeface="+mn-lt"/>
          <a:ea typeface="+mn-ea"/>
          <a:cs typeface="+mn-cs"/>
        </a:defRPr>
      </a:lvl3pPr>
      <a:lvl4pPr marL="567825"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4pPr>
      <a:lvl5pPr marL="730060"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5pPr>
      <a:lvl6pPr marL="892296"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6pPr>
      <a:lvl7pPr marL="1054532"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7pPr>
      <a:lvl8pPr marL="1216767"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8pPr>
      <a:lvl9pPr marL="1379003" indent="-81118" algn="l" defTabSz="324471" rtl="0" eaLnBrk="1" latinLnBrk="0" hangingPunct="1">
        <a:lnSpc>
          <a:spcPct val="90000"/>
        </a:lnSpc>
        <a:spcBef>
          <a:spcPts val="177"/>
        </a:spcBef>
        <a:buFont typeface="Arial" panose="020B0604020202020204" pitchFamily="34" charset="0"/>
        <a:buChar char="•"/>
        <a:defRPr sz="639" kern="1200">
          <a:solidFill>
            <a:schemeClr val="tx1"/>
          </a:solidFill>
          <a:latin typeface="+mn-lt"/>
          <a:ea typeface="+mn-ea"/>
          <a:cs typeface="+mn-cs"/>
        </a:defRPr>
      </a:lvl9pPr>
    </p:bodyStyle>
    <p:otherStyle>
      <a:defPPr>
        <a:defRPr lang="en-US"/>
      </a:defPPr>
      <a:lvl1pPr marL="0" algn="l" defTabSz="324471" rtl="0" eaLnBrk="1" latinLnBrk="0" hangingPunct="1">
        <a:defRPr sz="639" kern="1200">
          <a:solidFill>
            <a:schemeClr val="tx1"/>
          </a:solidFill>
          <a:latin typeface="+mn-lt"/>
          <a:ea typeface="+mn-ea"/>
          <a:cs typeface="+mn-cs"/>
        </a:defRPr>
      </a:lvl1pPr>
      <a:lvl2pPr marL="162236" algn="l" defTabSz="324471" rtl="0" eaLnBrk="1" latinLnBrk="0" hangingPunct="1">
        <a:defRPr sz="639" kern="1200">
          <a:solidFill>
            <a:schemeClr val="tx1"/>
          </a:solidFill>
          <a:latin typeface="+mn-lt"/>
          <a:ea typeface="+mn-ea"/>
          <a:cs typeface="+mn-cs"/>
        </a:defRPr>
      </a:lvl2pPr>
      <a:lvl3pPr marL="324471" algn="l" defTabSz="324471" rtl="0" eaLnBrk="1" latinLnBrk="0" hangingPunct="1">
        <a:defRPr sz="639" kern="1200">
          <a:solidFill>
            <a:schemeClr val="tx1"/>
          </a:solidFill>
          <a:latin typeface="+mn-lt"/>
          <a:ea typeface="+mn-ea"/>
          <a:cs typeface="+mn-cs"/>
        </a:defRPr>
      </a:lvl3pPr>
      <a:lvl4pPr marL="486707" algn="l" defTabSz="324471" rtl="0" eaLnBrk="1" latinLnBrk="0" hangingPunct="1">
        <a:defRPr sz="639" kern="1200">
          <a:solidFill>
            <a:schemeClr val="tx1"/>
          </a:solidFill>
          <a:latin typeface="+mn-lt"/>
          <a:ea typeface="+mn-ea"/>
          <a:cs typeface="+mn-cs"/>
        </a:defRPr>
      </a:lvl4pPr>
      <a:lvl5pPr marL="648943" algn="l" defTabSz="324471" rtl="0" eaLnBrk="1" latinLnBrk="0" hangingPunct="1">
        <a:defRPr sz="639" kern="1200">
          <a:solidFill>
            <a:schemeClr val="tx1"/>
          </a:solidFill>
          <a:latin typeface="+mn-lt"/>
          <a:ea typeface="+mn-ea"/>
          <a:cs typeface="+mn-cs"/>
        </a:defRPr>
      </a:lvl5pPr>
      <a:lvl6pPr marL="811178" algn="l" defTabSz="324471" rtl="0" eaLnBrk="1" latinLnBrk="0" hangingPunct="1">
        <a:defRPr sz="639" kern="1200">
          <a:solidFill>
            <a:schemeClr val="tx1"/>
          </a:solidFill>
          <a:latin typeface="+mn-lt"/>
          <a:ea typeface="+mn-ea"/>
          <a:cs typeface="+mn-cs"/>
        </a:defRPr>
      </a:lvl6pPr>
      <a:lvl7pPr marL="973414" algn="l" defTabSz="324471" rtl="0" eaLnBrk="1" latinLnBrk="0" hangingPunct="1">
        <a:defRPr sz="639" kern="1200">
          <a:solidFill>
            <a:schemeClr val="tx1"/>
          </a:solidFill>
          <a:latin typeface="+mn-lt"/>
          <a:ea typeface="+mn-ea"/>
          <a:cs typeface="+mn-cs"/>
        </a:defRPr>
      </a:lvl7pPr>
      <a:lvl8pPr marL="1135649" algn="l" defTabSz="324471" rtl="0" eaLnBrk="1" latinLnBrk="0" hangingPunct="1">
        <a:defRPr sz="639" kern="1200">
          <a:solidFill>
            <a:schemeClr val="tx1"/>
          </a:solidFill>
          <a:latin typeface="+mn-lt"/>
          <a:ea typeface="+mn-ea"/>
          <a:cs typeface="+mn-cs"/>
        </a:defRPr>
      </a:lvl8pPr>
      <a:lvl9pPr marL="1297885" algn="l" defTabSz="324471" rtl="0" eaLnBrk="1" latinLnBrk="0" hangingPunct="1">
        <a:defRPr sz="6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chickpt.com.tw/company/k6z0r7ZlmpWD" TargetMode="External"/><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BBE89-3151-4F7B-ABE5-44C603E3D915}"/>
              </a:ext>
            </a:extLst>
          </p:cNvPr>
          <p:cNvSpPr>
            <a:spLocks noGrp="1"/>
          </p:cNvSpPr>
          <p:nvPr>
            <p:ph type="ctrTitle"/>
          </p:nvPr>
        </p:nvSpPr>
        <p:spPr/>
        <p:txBody>
          <a:bodyPr>
            <a:normAutofit/>
          </a:bodyPr>
          <a:lstStyle/>
          <a:p>
            <a:r>
              <a:rPr lang="zh-TW" altLang="en-US" dirty="0">
                <a:latin typeface="標楷體" panose="03000509000000000000" pitchFamily="65" charset="-120"/>
                <a:ea typeface="標楷體" panose="03000509000000000000" pitchFamily="65" charset="-120"/>
              </a:rPr>
              <a:t>小蒜頭鹹酥雞</a:t>
            </a:r>
            <a:br>
              <a:rPr lang="en-US" altLang="zh-TW" dirty="0"/>
            </a:br>
            <a:r>
              <a:rPr lang="en-US" altLang="zh-TW" dirty="0">
                <a:latin typeface="Arial" panose="020B0604020202020204" pitchFamily="34" charset="0"/>
                <a:cs typeface="Arial" panose="020B0604020202020204" pitchFamily="34" charset="0"/>
              </a:rPr>
              <a:t>UI design</a:t>
            </a:r>
            <a:br>
              <a:rPr lang="en-US" altLang="zh-TW" dirty="0">
                <a:latin typeface="Arial" panose="020B0604020202020204" pitchFamily="34" charset="0"/>
                <a:cs typeface="Arial" panose="020B0604020202020204" pitchFamily="34" charset="0"/>
              </a:rPr>
            </a:br>
            <a:r>
              <a:rPr lang="en-US" altLang="zh-TW" dirty="0">
                <a:latin typeface="Arial" panose="020B0604020202020204" pitchFamily="34" charset="0"/>
                <a:cs typeface="Arial" panose="020B0604020202020204" pitchFamily="34" charset="0"/>
              </a:rPr>
              <a:t>PC</a:t>
            </a:r>
            <a:r>
              <a:rPr lang="zh-TW" altLang="en-US"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rPr>
              <a:t>version</a:t>
            </a:r>
            <a:endParaRPr lang="zh-TW" altLang="en-US" dirty="0"/>
          </a:p>
        </p:txBody>
      </p:sp>
      <p:sp>
        <p:nvSpPr>
          <p:cNvPr id="3" name="副標題 2">
            <a:extLst>
              <a:ext uri="{FF2B5EF4-FFF2-40B4-BE49-F238E27FC236}">
                <a16:creationId xmlns:a16="http://schemas.microsoft.com/office/drawing/2014/main" id="{F5828342-1357-4237-A2ED-AB86E5538786}"/>
              </a:ext>
            </a:extLst>
          </p:cNvPr>
          <p:cNvSpPr>
            <a:spLocks noGrp="1"/>
          </p:cNvSpPr>
          <p:nvPr>
            <p:ph type="subTitle" idx="1"/>
          </p:nvPr>
        </p:nvSpPr>
        <p:spPr/>
        <p:txBody>
          <a:bodyPr/>
          <a:lstStyle/>
          <a:p>
            <a:r>
              <a:rPr lang="en-US" altLang="zh-TW" dirty="0"/>
              <a:t>Selena Huang</a:t>
            </a:r>
          </a:p>
          <a:p>
            <a:r>
              <a:rPr lang="en-US" altLang="zh-TW" dirty="0"/>
              <a:t>2024/04</a:t>
            </a:r>
            <a:endParaRPr lang="zh-TW" altLang="en-US" dirty="0"/>
          </a:p>
        </p:txBody>
      </p:sp>
    </p:spTree>
    <p:extLst>
      <p:ext uri="{BB962C8B-B14F-4D97-AF65-F5344CB8AC3E}">
        <p14:creationId xmlns:p14="http://schemas.microsoft.com/office/powerpoint/2010/main" val="3391301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D2333AC-3575-41A6-9125-8D3C2EB1A9AA}"/>
              </a:ext>
            </a:extLst>
          </p:cNvPr>
          <p:cNvPicPr>
            <a:picLocks noChangeAspect="1"/>
          </p:cNvPicPr>
          <p:nvPr/>
        </p:nvPicPr>
        <p:blipFill>
          <a:blip r:embed="rId2"/>
          <a:stretch>
            <a:fillRect/>
          </a:stretch>
        </p:blipFill>
        <p:spPr>
          <a:xfrm>
            <a:off x="3081684" y="0"/>
            <a:ext cx="6028631" cy="10496550"/>
          </a:xfrm>
          <a:prstGeom prst="rect">
            <a:avLst/>
          </a:prstGeom>
        </p:spPr>
      </p:pic>
      <p:grpSp>
        <p:nvGrpSpPr>
          <p:cNvPr id="16" name="群組 15">
            <a:extLst>
              <a:ext uri="{FF2B5EF4-FFF2-40B4-BE49-F238E27FC236}">
                <a16:creationId xmlns:a16="http://schemas.microsoft.com/office/drawing/2014/main" id="{A73A7690-5F97-442B-836E-88E1A65C2399}"/>
              </a:ext>
            </a:extLst>
          </p:cNvPr>
          <p:cNvGrpSpPr/>
          <p:nvPr/>
        </p:nvGrpSpPr>
        <p:grpSpPr>
          <a:xfrm>
            <a:off x="3081683" y="9734553"/>
            <a:ext cx="6028632" cy="2882897"/>
            <a:chOff x="-1" y="8702116"/>
            <a:chExt cx="6858001" cy="3175930"/>
          </a:xfrm>
        </p:grpSpPr>
        <p:sp>
          <p:nvSpPr>
            <p:cNvPr id="17" name="矩形 16">
              <a:extLst>
                <a:ext uri="{FF2B5EF4-FFF2-40B4-BE49-F238E27FC236}">
                  <a16:creationId xmlns:a16="http://schemas.microsoft.com/office/drawing/2014/main" id="{F251BE19-7715-44C9-B593-DAE804EB9FCF}"/>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18" name="群組 17">
              <a:extLst>
                <a:ext uri="{FF2B5EF4-FFF2-40B4-BE49-F238E27FC236}">
                  <a16:creationId xmlns:a16="http://schemas.microsoft.com/office/drawing/2014/main" id="{8D0A6078-3B19-4CFC-A839-0DE9B231B656}"/>
                </a:ext>
              </a:extLst>
            </p:cNvPr>
            <p:cNvGrpSpPr/>
            <p:nvPr/>
          </p:nvGrpSpPr>
          <p:grpSpPr>
            <a:xfrm>
              <a:off x="663720" y="9473419"/>
              <a:ext cx="1364547" cy="1390433"/>
              <a:chOff x="306802" y="9007172"/>
              <a:chExt cx="1364547" cy="1390433"/>
            </a:xfrm>
          </p:grpSpPr>
          <p:sp>
            <p:nvSpPr>
              <p:cNvPr id="24" name="橢圓 23">
                <a:extLst>
                  <a:ext uri="{FF2B5EF4-FFF2-40B4-BE49-F238E27FC236}">
                    <a16:creationId xmlns:a16="http://schemas.microsoft.com/office/drawing/2014/main" id="{D7675E2A-9557-4C6A-A741-F5268929D240}"/>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25" name="圖片 24">
                <a:extLst>
                  <a:ext uri="{FF2B5EF4-FFF2-40B4-BE49-F238E27FC236}">
                    <a16:creationId xmlns:a16="http://schemas.microsoft.com/office/drawing/2014/main" id="{3190E306-2DFE-43FB-97EC-EFA8E1F79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19" name="圖片 18">
              <a:extLst>
                <a:ext uri="{FF2B5EF4-FFF2-40B4-BE49-F238E27FC236}">
                  <a16:creationId xmlns:a16="http://schemas.microsoft.com/office/drawing/2014/main" id="{3CEEE85F-4787-4E50-97AD-06D8CBB1E8EF}"/>
                </a:ext>
              </a:extLst>
            </p:cNvPr>
            <p:cNvPicPr>
              <a:picLocks noChangeAspect="1"/>
            </p:cNvPicPr>
            <p:nvPr/>
          </p:nvPicPr>
          <p:blipFill>
            <a:blip r:embed="rId4"/>
            <a:stretch>
              <a:fillRect/>
            </a:stretch>
          </p:blipFill>
          <p:spPr>
            <a:xfrm>
              <a:off x="400414" y="10606874"/>
              <a:ext cx="2002332" cy="687007"/>
            </a:xfrm>
            <a:prstGeom prst="rect">
              <a:avLst/>
            </a:prstGeom>
          </p:spPr>
        </p:pic>
        <p:sp>
          <p:nvSpPr>
            <p:cNvPr id="20" name="文字方塊 19">
              <a:extLst>
                <a:ext uri="{FF2B5EF4-FFF2-40B4-BE49-F238E27FC236}">
                  <a16:creationId xmlns:a16="http://schemas.microsoft.com/office/drawing/2014/main" id="{5E231B45-C3FB-48AB-9535-4063E2825F43}"/>
                </a:ext>
              </a:extLst>
            </p:cNvPr>
            <p:cNvSpPr txBox="1"/>
            <p:nvPr/>
          </p:nvSpPr>
          <p:spPr>
            <a:xfrm>
              <a:off x="2778453" y="9257632"/>
              <a:ext cx="2947646" cy="733431"/>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21" name="文字方塊 20">
              <a:extLst>
                <a:ext uri="{FF2B5EF4-FFF2-40B4-BE49-F238E27FC236}">
                  <a16:creationId xmlns:a16="http://schemas.microsoft.com/office/drawing/2014/main" id="{209162D5-7463-4EE6-956E-9B39CEB73FB5}"/>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058051A5-C731-4212-A470-A6FA84198C71}"/>
                </a:ext>
              </a:extLst>
            </p:cNvPr>
            <p:cNvSpPr txBox="1"/>
            <p:nvPr/>
          </p:nvSpPr>
          <p:spPr>
            <a:xfrm>
              <a:off x="2792716" y="9894304"/>
              <a:ext cx="2705840" cy="9440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23" name="文字方塊 22">
              <a:extLst>
                <a:ext uri="{FF2B5EF4-FFF2-40B4-BE49-F238E27FC236}">
                  <a16:creationId xmlns:a16="http://schemas.microsoft.com/office/drawing/2014/main" id="{0697B6EE-AF2B-4CF9-B209-51F04740F987}"/>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274978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29318CD5-49D0-453C-B7B6-C9545A1A12C7}"/>
              </a:ext>
            </a:extLst>
          </p:cNvPr>
          <p:cNvSpPr/>
          <p:nvPr/>
        </p:nvSpPr>
        <p:spPr>
          <a:xfrm>
            <a:off x="2547342" y="6815635"/>
            <a:ext cx="7267428" cy="24557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18" name="群組 17">
            <a:extLst>
              <a:ext uri="{FF2B5EF4-FFF2-40B4-BE49-F238E27FC236}">
                <a16:creationId xmlns:a16="http://schemas.microsoft.com/office/drawing/2014/main" id="{DF422D0E-B0E3-4A83-9270-67425CF7469B}"/>
              </a:ext>
            </a:extLst>
          </p:cNvPr>
          <p:cNvGrpSpPr/>
          <p:nvPr/>
        </p:nvGrpSpPr>
        <p:grpSpPr>
          <a:xfrm>
            <a:off x="2547343" y="136876"/>
            <a:ext cx="7098220" cy="4209372"/>
            <a:chOff x="-1553" y="6061"/>
            <a:chExt cx="12193553" cy="6387750"/>
          </a:xfrm>
        </p:grpSpPr>
        <p:grpSp>
          <p:nvGrpSpPr>
            <p:cNvPr id="10" name="群組 9">
              <a:extLst>
                <a:ext uri="{FF2B5EF4-FFF2-40B4-BE49-F238E27FC236}">
                  <a16:creationId xmlns:a16="http://schemas.microsoft.com/office/drawing/2014/main" id="{33D0BA28-36A3-4751-989B-C25D384E80B5}"/>
                </a:ext>
              </a:extLst>
            </p:cNvPr>
            <p:cNvGrpSpPr/>
            <p:nvPr/>
          </p:nvGrpSpPr>
          <p:grpSpPr>
            <a:xfrm>
              <a:off x="-1552" y="6061"/>
              <a:ext cx="12193552" cy="6387750"/>
              <a:chOff x="-225556" y="942488"/>
              <a:chExt cx="12193552" cy="6387750"/>
            </a:xfrm>
          </p:grpSpPr>
          <p:pic>
            <p:nvPicPr>
              <p:cNvPr id="6" name="圖片 5">
                <a:extLst>
                  <a:ext uri="{FF2B5EF4-FFF2-40B4-BE49-F238E27FC236}">
                    <a16:creationId xmlns:a16="http://schemas.microsoft.com/office/drawing/2014/main" id="{2EDFE580-0D4A-4F94-8240-68D66981B27B}"/>
                  </a:ext>
                </a:extLst>
              </p:cNvPr>
              <p:cNvPicPr>
                <a:picLocks noChangeAspect="1"/>
              </p:cNvPicPr>
              <p:nvPr/>
            </p:nvPicPr>
            <p:blipFill rotWithShape="1">
              <a:blip r:embed="rId2">
                <a:extLst>
                  <a:ext uri="{28A0092B-C50C-407E-A947-70E740481C1C}">
                    <a14:useLocalDpi xmlns:a14="http://schemas.microsoft.com/office/drawing/2010/main" val="0"/>
                  </a:ext>
                </a:extLst>
              </a:blip>
              <a:srcRect l="5001" t="25720" r="9365" b="7983"/>
              <a:stretch/>
            </p:blipFill>
            <p:spPr>
              <a:xfrm>
                <a:off x="-224004" y="1287265"/>
                <a:ext cx="12192000" cy="4133653"/>
              </a:xfrm>
              <a:prstGeom prst="rect">
                <a:avLst/>
              </a:prstGeom>
            </p:spPr>
          </p:pic>
          <p:sp>
            <p:nvSpPr>
              <p:cNvPr id="9" name="矩形 8">
                <a:extLst>
                  <a:ext uri="{FF2B5EF4-FFF2-40B4-BE49-F238E27FC236}">
                    <a16:creationId xmlns:a16="http://schemas.microsoft.com/office/drawing/2014/main" id="{B73F8AC0-74F2-46D9-9493-56656A37CB69}"/>
                  </a:ext>
                </a:extLst>
              </p:cNvPr>
              <p:cNvSpPr/>
              <p:nvPr/>
            </p:nvSpPr>
            <p:spPr>
              <a:xfrm>
                <a:off x="-224004" y="5410627"/>
                <a:ext cx="12192000" cy="1919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dirty="0"/>
              </a:p>
            </p:txBody>
          </p:sp>
          <p:sp>
            <p:nvSpPr>
              <p:cNvPr id="15" name="矩形 14">
                <a:extLst>
                  <a:ext uri="{FF2B5EF4-FFF2-40B4-BE49-F238E27FC236}">
                    <a16:creationId xmlns:a16="http://schemas.microsoft.com/office/drawing/2014/main" id="{E34A04E7-D5C3-4647-A612-C321F2F89960}"/>
                  </a:ext>
                </a:extLst>
              </p:cNvPr>
              <p:cNvSpPr/>
              <p:nvPr/>
            </p:nvSpPr>
            <p:spPr>
              <a:xfrm>
                <a:off x="-225556" y="942488"/>
                <a:ext cx="12193552" cy="3447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grpSp>
        <p:sp>
          <p:nvSpPr>
            <p:cNvPr id="16" name="矩形 15">
              <a:extLst>
                <a:ext uri="{FF2B5EF4-FFF2-40B4-BE49-F238E27FC236}">
                  <a16:creationId xmlns:a16="http://schemas.microsoft.com/office/drawing/2014/main" id="{DD4EB767-4D82-4007-9DD5-E8D85086C97B}"/>
                </a:ext>
              </a:extLst>
            </p:cNvPr>
            <p:cNvSpPr/>
            <p:nvPr/>
          </p:nvSpPr>
          <p:spPr>
            <a:xfrm>
              <a:off x="-1553" y="350838"/>
              <a:ext cx="12193553" cy="4511448"/>
            </a:xfrm>
            <a:prstGeom prst="rect">
              <a:avLst/>
            </a:prstGeom>
            <a:solidFill>
              <a:schemeClr val="dk1">
                <a:alpha val="4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dirty="0"/>
            </a:p>
          </p:txBody>
        </p:sp>
        <p:sp>
          <p:nvSpPr>
            <p:cNvPr id="14" name="橢圓 13">
              <a:extLst>
                <a:ext uri="{FF2B5EF4-FFF2-40B4-BE49-F238E27FC236}">
                  <a16:creationId xmlns:a16="http://schemas.microsoft.com/office/drawing/2014/main" id="{B8D3B30C-EC87-4369-9C0E-4F919EEC40DE}"/>
                </a:ext>
              </a:extLst>
            </p:cNvPr>
            <p:cNvSpPr/>
            <p:nvPr/>
          </p:nvSpPr>
          <p:spPr>
            <a:xfrm>
              <a:off x="625558" y="1704695"/>
              <a:ext cx="3780000" cy="3780000"/>
            </a:xfrm>
            <a:prstGeom prst="ellipse">
              <a:avLst/>
            </a:prstGeom>
            <a:solidFill>
              <a:schemeClr val="dk1">
                <a:alpha val="62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dirty="0"/>
            </a:p>
          </p:txBody>
        </p:sp>
        <p:pic>
          <p:nvPicPr>
            <p:cNvPr id="12" name="圖片 11">
              <a:extLst>
                <a:ext uri="{FF2B5EF4-FFF2-40B4-BE49-F238E27FC236}">
                  <a16:creationId xmlns:a16="http://schemas.microsoft.com/office/drawing/2014/main" id="{81026FEC-548C-40E5-84C2-585336180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54" y="2090399"/>
              <a:ext cx="2802329" cy="2383801"/>
            </a:xfrm>
            <a:prstGeom prst="rect">
              <a:avLst/>
            </a:prstGeom>
          </p:spPr>
        </p:pic>
        <p:sp>
          <p:nvSpPr>
            <p:cNvPr id="7" name="文字方塊 6">
              <a:extLst>
                <a:ext uri="{FF2B5EF4-FFF2-40B4-BE49-F238E27FC236}">
                  <a16:creationId xmlns:a16="http://schemas.microsoft.com/office/drawing/2014/main" id="{B20504AE-5BE1-4664-8438-0C1A6512CDF8}"/>
                </a:ext>
              </a:extLst>
            </p:cNvPr>
            <p:cNvSpPr txBox="1"/>
            <p:nvPr/>
          </p:nvSpPr>
          <p:spPr>
            <a:xfrm>
              <a:off x="3276601" y="3479298"/>
              <a:ext cx="5943600" cy="1570389"/>
            </a:xfrm>
            <a:prstGeom prst="rect">
              <a:avLst/>
            </a:prstGeom>
            <a:noFill/>
          </p:spPr>
          <p:txBody>
            <a:bodyPr wrap="square" rtlCol="0">
              <a:spAutoFit/>
            </a:bodyPr>
            <a:lstStyle/>
            <a:p>
              <a:pPr algn="ctr"/>
              <a:r>
                <a:rPr lang="zh-TW" altLang="en-US" sz="4656" kern="1700" spc="117" dirty="0">
                  <a:solidFill>
                    <a:schemeClr val="bg1"/>
                  </a:solidFill>
                  <a:latin typeface="標楷體" panose="03000509000000000000" pitchFamily="65" charset="-120"/>
                  <a:ea typeface="標楷體" panose="03000509000000000000" pitchFamily="65" charset="-120"/>
                  <a:cs typeface="Microsoft Himalaya" panose="01010100010101010101" pitchFamily="2" charset="0"/>
                </a:rPr>
                <a:t>小蒜頭</a:t>
              </a:r>
              <a:r>
                <a:rPr lang="zh-TW" altLang="en-US" sz="3143" kern="1700" spc="117" dirty="0">
                  <a:solidFill>
                    <a:srgbClr val="00B0F0"/>
                  </a:solidFill>
                  <a:latin typeface="標楷體" panose="03000509000000000000" pitchFamily="65" charset="-120"/>
                  <a:ea typeface="標楷體" panose="03000509000000000000" pitchFamily="65" charset="-120"/>
                  <a:cs typeface="Microsoft Himalaya" panose="01010100010101010101" pitchFamily="2" charset="0"/>
                </a:rPr>
                <a:t>鹹酥雞</a:t>
              </a:r>
              <a:endParaRPr lang="en-US" altLang="zh-TW" sz="3143" kern="1700" spc="117" dirty="0">
                <a:solidFill>
                  <a:srgbClr val="00B0F0"/>
                </a:solidFill>
                <a:latin typeface="標楷體" panose="03000509000000000000" pitchFamily="65" charset="-120"/>
                <a:ea typeface="標楷體" panose="03000509000000000000" pitchFamily="65" charset="-120"/>
                <a:cs typeface="Microsoft Himalaya" panose="01010100010101010101" pitchFamily="2" charset="0"/>
              </a:endParaRPr>
            </a:p>
            <a:p>
              <a:pPr algn="ctr"/>
              <a:r>
                <a:rPr lang="en-US" altLang="zh-TW" sz="1242" b="1" dirty="0">
                  <a:solidFill>
                    <a:srgbClr val="512507"/>
                  </a:solidFill>
                  <a:ea typeface="標楷體" panose="03000509000000000000" pitchFamily="65" charset="-120"/>
                </a:rPr>
                <a:t>XIAO SUAN TOU</a:t>
              </a:r>
              <a:r>
                <a:rPr lang="en-US" altLang="zh-TW" sz="1242" b="1" kern="1700" spc="117" dirty="0">
                  <a:solidFill>
                    <a:srgbClr val="512507"/>
                  </a:solidFill>
                  <a:latin typeface="標楷體" panose="03000509000000000000" pitchFamily="65" charset="-120"/>
                  <a:ea typeface="標楷體" panose="03000509000000000000" pitchFamily="65" charset="-120"/>
                  <a:cs typeface="Microsoft Himalaya" panose="01010100010101010101" pitchFamily="2" charset="0"/>
                </a:rPr>
                <a:t> </a:t>
              </a:r>
              <a:r>
                <a:rPr lang="en-US" altLang="zh-TW" sz="1242" b="1" dirty="0">
                  <a:solidFill>
                    <a:srgbClr val="512507"/>
                  </a:solidFill>
                  <a:ea typeface="標楷體" panose="03000509000000000000" pitchFamily="65" charset="-120"/>
                </a:rPr>
                <a:t>Taiwanese Fried Chicken</a:t>
              </a:r>
              <a:endParaRPr lang="zh-TW" altLang="en-US" sz="1242" b="1" dirty="0">
                <a:solidFill>
                  <a:srgbClr val="512507"/>
                </a:solidFill>
                <a:ea typeface="標楷體" panose="03000509000000000000" pitchFamily="65" charset="-120"/>
              </a:endParaRPr>
            </a:p>
          </p:txBody>
        </p:sp>
        <p:sp>
          <p:nvSpPr>
            <p:cNvPr id="13" name="文字方塊 12">
              <a:extLst>
                <a:ext uri="{FF2B5EF4-FFF2-40B4-BE49-F238E27FC236}">
                  <a16:creationId xmlns:a16="http://schemas.microsoft.com/office/drawing/2014/main" id="{5CCB2964-B715-4F9A-8DF6-020618FA542C}"/>
                </a:ext>
              </a:extLst>
            </p:cNvPr>
            <p:cNvSpPr txBox="1"/>
            <p:nvPr/>
          </p:nvSpPr>
          <p:spPr>
            <a:xfrm>
              <a:off x="7783335" y="4926650"/>
              <a:ext cx="1984019" cy="545179"/>
            </a:xfrm>
            <a:prstGeom prst="rect">
              <a:avLst/>
            </a:prstGeom>
            <a:noFill/>
          </p:spPr>
          <p:txBody>
            <a:bodyPr wrap="none" rtlCol="0">
              <a:spAutoFit/>
            </a:bodyPr>
            <a:lstStyle/>
            <a:p>
              <a:r>
                <a:rPr lang="en-US" altLang="zh-TW" sz="1656" dirty="0">
                  <a:solidFill>
                    <a:schemeClr val="bg1"/>
                  </a:solidFill>
                  <a:ea typeface="Yu Gothic Medium" panose="020B0500000000000000" pitchFamily="34" charset="-128"/>
                </a:rPr>
                <a:t>Since 1990</a:t>
              </a:r>
            </a:p>
          </p:txBody>
        </p:sp>
      </p:grpSp>
      <p:sp>
        <p:nvSpPr>
          <p:cNvPr id="19" name="矩形 18">
            <a:extLst>
              <a:ext uri="{FF2B5EF4-FFF2-40B4-BE49-F238E27FC236}">
                <a16:creationId xmlns:a16="http://schemas.microsoft.com/office/drawing/2014/main" id="{91346232-B18F-4813-A1A0-737DB0378A03}"/>
              </a:ext>
            </a:extLst>
          </p:cNvPr>
          <p:cNvSpPr/>
          <p:nvPr/>
        </p:nvSpPr>
        <p:spPr>
          <a:xfrm>
            <a:off x="2548246" y="0"/>
            <a:ext cx="7097316" cy="269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sp>
        <p:nvSpPr>
          <p:cNvPr id="20" name="矩形 19">
            <a:extLst>
              <a:ext uri="{FF2B5EF4-FFF2-40B4-BE49-F238E27FC236}">
                <a16:creationId xmlns:a16="http://schemas.microsoft.com/office/drawing/2014/main" id="{A8D0DCDC-B787-4144-B690-4EA10A06424B}"/>
              </a:ext>
            </a:extLst>
          </p:cNvPr>
          <p:cNvSpPr/>
          <p:nvPr/>
        </p:nvSpPr>
        <p:spPr>
          <a:xfrm>
            <a:off x="2548246" y="0"/>
            <a:ext cx="7097316" cy="269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cxnSp>
        <p:nvCxnSpPr>
          <p:cNvPr id="21" name="直線接點 20">
            <a:extLst>
              <a:ext uri="{FF2B5EF4-FFF2-40B4-BE49-F238E27FC236}">
                <a16:creationId xmlns:a16="http://schemas.microsoft.com/office/drawing/2014/main" id="{2A7D8F8F-8B69-4F38-9777-5DD8E160B2D6}"/>
              </a:ext>
            </a:extLst>
          </p:cNvPr>
          <p:cNvCxnSpPr/>
          <p:nvPr/>
        </p:nvCxnSpPr>
        <p:spPr>
          <a:xfrm>
            <a:off x="2619875" y="113209"/>
            <a:ext cx="1718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3D32247F-2D8B-4A33-AE77-D68587896FCE}"/>
              </a:ext>
            </a:extLst>
          </p:cNvPr>
          <p:cNvCxnSpPr/>
          <p:nvPr/>
        </p:nvCxnSpPr>
        <p:spPr>
          <a:xfrm>
            <a:off x="2619875" y="168657"/>
            <a:ext cx="1718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89D4DA2F-459F-4EC4-9965-68AC9A2B9C18}"/>
              </a:ext>
            </a:extLst>
          </p:cNvPr>
          <p:cNvCxnSpPr/>
          <p:nvPr/>
        </p:nvCxnSpPr>
        <p:spPr>
          <a:xfrm>
            <a:off x="2619875" y="222718"/>
            <a:ext cx="1718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圖片 26">
            <a:extLst>
              <a:ext uri="{FF2B5EF4-FFF2-40B4-BE49-F238E27FC236}">
                <a16:creationId xmlns:a16="http://schemas.microsoft.com/office/drawing/2014/main" id="{55406B19-E63B-4710-9F9A-D57BA1785AC8}"/>
              </a:ext>
            </a:extLst>
          </p:cNvPr>
          <p:cNvPicPr>
            <a:picLocks noChangeAspect="1"/>
          </p:cNvPicPr>
          <p:nvPr/>
        </p:nvPicPr>
        <p:blipFill>
          <a:blip r:embed="rId4"/>
          <a:stretch>
            <a:fillRect/>
          </a:stretch>
        </p:blipFill>
        <p:spPr>
          <a:xfrm>
            <a:off x="2548246" y="3848120"/>
            <a:ext cx="7267427" cy="2897867"/>
          </a:xfrm>
          <a:prstGeom prst="rect">
            <a:avLst/>
          </a:prstGeom>
        </p:spPr>
      </p:pic>
      <p:sp>
        <p:nvSpPr>
          <p:cNvPr id="28" name="矩形 27">
            <a:extLst>
              <a:ext uri="{FF2B5EF4-FFF2-40B4-BE49-F238E27FC236}">
                <a16:creationId xmlns:a16="http://schemas.microsoft.com/office/drawing/2014/main" id="{614008AC-0B31-4699-876F-9272F677035C}"/>
              </a:ext>
            </a:extLst>
          </p:cNvPr>
          <p:cNvSpPr/>
          <p:nvPr/>
        </p:nvSpPr>
        <p:spPr>
          <a:xfrm>
            <a:off x="8165969" y="5917114"/>
            <a:ext cx="804363" cy="20052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35" dirty="0">
                <a:solidFill>
                  <a:schemeClr val="tx1"/>
                </a:solidFill>
                <a:latin typeface="標楷體" panose="03000509000000000000" pitchFamily="65" charset="-120"/>
                <a:ea typeface="標楷體" panose="03000509000000000000" pitchFamily="65" charset="-120"/>
              </a:rPr>
              <a:t>更多資訊</a:t>
            </a:r>
          </a:p>
        </p:txBody>
      </p:sp>
      <p:grpSp>
        <p:nvGrpSpPr>
          <p:cNvPr id="29" name="群組 28">
            <a:extLst>
              <a:ext uri="{FF2B5EF4-FFF2-40B4-BE49-F238E27FC236}">
                <a16:creationId xmlns:a16="http://schemas.microsoft.com/office/drawing/2014/main" id="{4530F8A1-78D4-4131-9185-3795A97182E1}"/>
              </a:ext>
            </a:extLst>
          </p:cNvPr>
          <p:cNvGrpSpPr/>
          <p:nvPr/>
        </p:nvGrpSpPr>
        <p:grpSpPr>
          <a:xfrm>
            <a:off x="2525091" y="9330693"/>
            <a:ext cx="7267428" cy="3286757"/>
            <a:chOff x="-1" y="8702116"/>
            <a:chExt cx="6858001" cy="3175930"/>
          </a:xfrm>
        </p:grpSpPr>
        <p:sp>
          <p:nvSpPr>
            <p:cNvPr id="30" name="矩形 29">
              <a:extLst>
                <a:ext uri="{FF2B5EF4-FFF2-40B4-BE49-F238E27FC236}">
                  <a16:creationId xmlns:a16="http://schemas.microsoft.com/office/drawing/2014/main" id="{C26C5569-5DC5-447C-A922-9EF8045FC5AD}"/>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31" name="群組 30">
              <a:extLst>
                <a:ext uri="{FF2B5EF4-FFF2-40B4-BE49-F238E27FC236}">
                  <a16:creationId xmlns:a16="http://schemas.microsoft.com/office/drawing/2014/main" id="{8214E492-7B8C-4A0E-A919-F463C998B07D}"/>
                </a:ext>
              </a:extLst>
            </p:cNvPr>
            <p:cNvGrpSpPr/>
            <p:nvPr/>
          </p:nvGrpSpPr>
          <p:grpSpPr>
            <a:xfrm>
              <a:off x="663720" y="9473419"/>
              <a:ext cx="1364547" cy="1390433"/>
              <a:chOff x="306802" y="9007172"/>
              <a:chExt cx="1364547" cy="1390433"/>
            </a:xfrm>
          </p:grpSpPr>
          <p:sp>
            <p:nvSpPr>
              <p:cNvPr id="37" name="橢圓 36">
                <a:extLst>
                  <a:ext uri="{FF2B5EF4-FFF2-40B4-BE49-F238E27FC236}">
                    <a16:creationId xmlns:a16="http://schemas.microsoft.com/office/drawing/2014/main" id="{2AA6859E-97FD-492B-B3AE-C415AE0EC319}"/>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38" name="圖片 37">
                <a:extLst>
                  <a:ext uri="{FF2B5EF4-FFF2-40B4-BE49-F238E27FC236}">
                    <a16:creationId xmlns:a16="http://schemas.microsoft.com/office/drawing/2014/main" id="{9DC7615F-8689-4E0A-B90B-F9F8210E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32" name="圖片 31">
              <a:extLst>
                <a:ext uri="{FF2B5EF4-FFF2-40B4-BE49-F238E27FC236}">
                  <a16:creationId xmlns:a16="http://schemas.microsoft.com/office/drawing/2014/main" id="{510599ED-F874-4392-91E3-F96B6656B846}"/>
                </a:ext>
              </a:extLst>
            </p:cNvPr>
            <p:cNvPicPr>
              <a:picLocks noChangeAspect="1"/>
            </p:cNvPicPr>
            <p:nvPr/>
          </p:nvPicPr>
          <p:blipFill>
            <a:blip r:embed="rId5"/>
            <a:stretch>
              <a:fillRect/>
            </a:stretch>
          </p:blipFill>
          <p:spPr>
            <a:xfrm>
              <a:off x="400414" y="10606874"/>
              <a:ext cx="2002332" cy="687007"/>
            </a:xfrm>
            <a:prstGeom prst="rect">
              <a:avLst/>
            </a:prstGeom>
          </p:spPr>
        </p:pic>
        <p:sp>
          <p:nvSpPr>
            <p:cNvPr id="33" name="文字方塊 32">
              <a:extLst>
                <a:ext uri="{FF2B5EF4-FFF2-40B4-BE49-F238E27FC236}">
                  <a16:creationId xmlns:a16="http://schemas.microsoft.com/office/drawing/2014/main" id="{312A1234-8558-48EF-A288-E145224AC120}"/>
                </a:ext>
              </a:extLst>
            </p:cNvPr>
            <p:cNvSpPr txBox="1"/>
            <p:nvPr/>
          </p:nvSpPr>
          <p:spPr>
            <a:xfrm>
              <a:off x="2778453" y="9257631"/>
              <a:ext cx="2100650" cy="665760"/>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34" name="文字方塊 33">
              <a:extLst>
                <a:ext uri="{FF2B5EF4-FFF2-40B4-BE49-F238E27FC236}">
                  <a16:creationId xmlns:a16="http://schemas.microsoft.com/office/drawing/2014/main" id="{2C6F0CD5-F74D-4588-8368-74062857603D}"/>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35" name="文字方塊 34">
              <a:extLst>
                <a:ext uri="{FF2B5EF4-FFF2-40B4-BE49-F238E27FC236}">
                  <a16:creationId xmlns:a16="http://schemas.microsoft.com/office/drawing/2014/main" id="{7B5D77BC-3E35-4730-A74D-53B4FB974202}"/>
                </a:ext>
              </a:extLst>
            </p:cNvPr>
            <p:cNvSpPr txBox="1"/>
            <p:nvPr/>
          </p:nvSpPr>
          <p:spPr>
            <a:xfrm>
              <a:off x="2792716" y="9894304"/>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36" name="文字方塊 35">
              <a:extLst>
                <a:ext uri="{FF2B5EF4-FFF2-40B4-BE49-F238E27FC236}">
                  <a16:creationId xmlns:a16="http://schemas.microsoft.com/office/drawing/2014/main" id="{F3366F8E-8FDD-4CE6-9D7B-7C1D1B76D128}"/>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pic>
        <p:nvPicPr>
          <p:cNvPr id="43" name="圖片 42">
            <a:extLst>
              <a:ext uri="{FF2B5EF4-FFF2-40B4-BE49-F238E27FC236}">
                <a16:creationId xmlns:a16="http://schemas.microsoft.com/office/drawing/2014/main" id="{76ED221F-CB0B-4D9C-9BD9-6E951E854A59}"/>
              </a:ext>
            </a:extLst>
          </p:cNvPr>
          <p:cNvPicPr>
            <a:picLocks noChangeAspect="1"/>
          </p:cNvPicPr>
          <p:nvPr/>
        </p:nvPicPr>
        <p:blipFill>
          <a:blip r:embed="rId6"/>
          <a:stretch>
            <a:fillRect/>
          </a:stretch>
        </p:blipFill>
        <p:spPr>
          <a:xfrm>
            <a:off x="3697558" y="6941403"/>
            <a:ext cx="4796885" cy="2195757"/>
          </a:xfrm>
          <a:prstGeom prst="rect">
            <a:avLst/>
          </a:prstGeom>
        </p:spPr>
      </p:pic>
      <p:sp>
        <p:nvSpPr>
          <p:cNvPr id="44" name="矩形 43">
            <a:extLst>
              <a:ext uri="{FF2B5EF4-FFF2-40B4-BE49-F238E27FC236}">
                <a16:creationId xmlns:a16="http://schemas.microsoft.com/office/drawing/2014/main" id="{32DC12EB-6527-47E4-9529-9B1C096D5A69}"/>
              </a:ext>
            </a:extLst>
          </p:cNvPr>
          <p:cNvSpPr/>
          <p:nvPr/>
        </p:nvSpPr>
        <p:spPr>
          <a:xfrm>
            <a:off x="4120499" y="8785394"/>
            <a:ext cx="804363" cy="20052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35" dirty="0">
                <a:solidFill>
                  <a:schemeClr val="tx1"/>
                </a:solidFill>
                <a:latin typeface="標楷體" panose="03000509000000000000" pitchFamily="65" charset="-120"/>
                <a:ea typeface="標楷體" panose="03000509000000000000" pitchFamily="65" charset="-120"/>
              </a:rPr>
              <a:t>更多資訊</a:t>
            </a:r>
          </a:p>
        </p:txBody>
      </p:sp>
      <p:sp>
        <p:nvSpPr>
          <p:cNvPr id="46" name="矩形 45">
            <a:extLst>
              <a:ext uri="{FF2B5EF4-FFF2-40B4-BE49-F238E27FC236}">
                <a16:creationId xmlns:a16="http://schemas.microsoft.com/office/drawing/2014/main" id="{CF7DCE32-286D-4C52-896C-E95B06685473}"/>
              </a:ext>
            </a:extLst>
          </p:cNvPr>
          <p:cNvSpPr/>
          <p:nvPr/>
        </p:nvSpPr>
        <p:spPr>
          <a:xfrm>
            <a:off x="5267980" y="4658862"/>
            <a:ext cx="2807383" cy="114295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63"/>
          </a:p>
        </p:txBody>
      </p:sp>
      <p:sp>
        <p:nvSpPr>
          <p:cNvPr id="45" name="文字方塊 44">
            <a:extLst>
              <a:ext uri="{FF2B5EF4-FFF2-40B4-BE49-F238E27FC236}">
                <a16:creationId xmlns:a16="http://schemas.microsoft.com/office/drawing/2014/main" id="{EBF04CEE-685C-454F-8355-47097C3EFF24}"/>
              </a:ext>
            </a:extLst>
          </p:cNvPr>
          <p:cNvSpPr txBox="1"/>
          <p:nvPr/>
        </p:nvSpPr>
        <p:spPr>
          <a:xfrm>
            <a:off x="5484535" y="4759928"/>
            <a:ext cx="2647669" cy="1318128"/>
          </a:xfrm>
          <a:prstGeom prst="rect">
            <a:avLst/>
          </a:prstGeom>
          <a:noFill/>
        </p:spPr>
        <p:txBody>
          <a:bodyPr wrap="square" rtlCol="0">
            <a:spAutoFit/>
          </a:bodyPr>
          <a:lstStyle/>
          <a:p>
            <a:pPr>
              <a:lnSpc>
                <a:spcPct val="150000"/>
              </a:lnSpc>
            </a:pPr>
            <a:r>
              <a:rPr lang="zh-TW" altLang="en-US" sz="1048" dirty="0">
                <a:latin typeface="標楷體" panose="03000509000000000000" pitchFamily="65" charset="-120"/>
                <a:ea typeface="標楷體" panose="03000509000000000000" pitchFamily="65" charset="-120"/>
              </a:rPr>
              <a:t>小蒜頭鹹酥雞創立於</a:t>
            </a:r>
            <a:r>
              <a:rPr lang="en-US" altLang="zh-TW" sz="1048" dirty="0">
                <a:latin typeface="標楷體" panose="03000509000000000000" pitchFamily="65" charset="-120"/>
                <a:ea typeface="標楷體" panose="03000509000000000000" pitchFamily="65" charset="-120"/>
              </a:rPr>
              <a:t>1990</a:t>
            </a:r>
            <a:r>
              <a:rPr lang="zh-TW" altLang="en-US" sz="1048" dirty="0">
                <a:latin typeface="標楷體" panose="03000509000000000000" pitchFamily="65" charset="-120"/>
                <a:ea typeface="標楷體" panose="03000509000000000000" pitchFamily="65" charset="-120"/>
              </a:rPr>
              <a:t>年，開店將近</a:t>
            </a:r>
            <a:r>
              <a:rPr lang="en-US" altLang="zh-TW" sz="1048" dirty="0">
                <a:latin typeface="標楷體" panose="03000509000000000000" pitchFamily="65" charset="-120"/>
                <a:ea typeface="標楷體" panose="03000509000000000000" pitchFamily="65" charset="-120"/>
              </a:rPr>
              <a:t>30</a:t>
            </a:r>
            <a:r>
              <a:rPr lang="zh-TW" altLang="en-US" sz="1048" dirty="0">
                <a:latin typeface="標楷體" panose="03000509000000000000" pitchFamily="65" charset="-120"/>
                <a:ea typeface="標楷體" panose="03000509000000000000" pitchFamily="65" charset="-120"/>
              </a:rPr>
              <a:t>年。</a:t>
            </a:r>
            <a:endParaRPr lang="en-US" altLang="zh-TW" sz="1048" dirty="0">
              <a:latin typeface="標楷體" panose="03000509000000000000" pitchFamily="65" charset="-120"/>
              <a:ea typeface="標楷體" panose="03000509000000000000" pitchFamily="65" charset="-120"/>
            </a:endParaRPr>
          </a:p>
          <a:p>
            <a:pPr>
              <a:lnSpc>
                <a:spcPct val="150000"/>
              </a:lnSpc>
            </a:pPr>
            <a:r>
              <a:rPr lang="zh-TW" altLang="en-US" sz="1048" dirty="0">
                <a:latin typeface="標楷體" panose="03000509000000000000" pitchFamily="65" charset="-120"/>
                <a:ea typeface="標楷體" panose="03000509000000000000" pitchFamily="65" charset="-120"/>
              </a:rPr>
              <a:t>老闆研製的獨特胡椒及傳統的油炸方式，成為許多歸仁人記憶中的家鄉味。</a:t>
            </a:r>
            <a:endParaRPr lang="en-US" altLang="zh-TW" sz="1048" dirty="0">
              <a:latin typeface="標楷體" panose="03000509000000000000" pitchFamily="65" charset="-120"/>
              <a:ea typeface="標楷體" panose="03000509000000000000" pitchFamily="65" charset="-120"/>
            </a:endParaRPr>
          </a:p>
          <a:p>
            <a:pPr>
              <a:lnSpc>
                <a:spcPct val="150000"/>
              </a:lnSpc>
            </a:pPr>
            <a:endParaRPr lang="zh-TW" altLang="en-US" sz="1048"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1746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C683A1-DE75-4F18-AE18-2D7666115BB1}"/>
              </a:ext>
            </a:extLst>
          </p:cNvPr>
          <p:cNvSpPr/>
          <p:nvPr/>
        </p:nvSpPr>
        <p:spPr>
          <a:xfrm>
            <a:off x="4477225" y="3386041"/>
            <a:ext cx="3231238" cy="76927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82"/>
          </a:p>
        </p:txBody>
      </p:sp>
      <p:grpSp>
        <p:nvGrpSpPr>
          <p:cNvPr id="18" name="群組 17">
            <a:extLst>
              <a:ext uri="{FF2B5EF4-FFF2-40B4-BE49-F238E27FC236}">
                <a16:creationId xmlns:a16="http://schemas.microsoft.com/office/drawing/2014/main" id="{DF422D0E-B0E3-4A83-9270-67425CF7469B}"/>
              </a:ext>
            </a:extLst>
          </p:cNvPr>
          <p:cNvGrpSpPr/>
          <p:nvPr/>
        </p:nvGrpSpPr>
        <p:grpSpPr>
          <a:xfrm>
            <a:off x="4473713" y="325658"/>
            <a:ext cx="3238261" cy="3077716"/>
            <a:chOff x="43353" y="3834534"/>
            <a:chExt cx="12548874" cy="3807418"/>
          </a:xfrm>
        </p:grpSpPr>
        <p:sp>
          <p:nvSpPr>
            <p:cNvPr id="9" name="矩形 8">
              <a:extLst>
                <a:ext uri="{FF2B5EF4-FFF2-40B4-BE49-F238E27FC236}">
                  <a16:creationId xmlns:a16="http://schemas.microsoft.com/office/drawing/2014/main" id="{B73F8AC0-74F2-46D9-9493-56656A37CB69}"/>
                </a:ext>
              </a:extLst>
            </p:cNvPr>
            <p:cNvSpPr/>
            <p:nvPr/>
          </p:nvSpPr>
          <p:spPr>
            <a:xfrm>
              <a:off x="43353" y="3834534"/>
              <a:ext cx="12548874" cy="3807418"/>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71" dirty="0"/>
            </a:p>
          </p:txBody>
        </p:sp>
        <p:sp>
          <p:nvSpPr>
            <p:cNvPr id="13" name="文字方塊 12">
              <a:extLst>
                <a:ext uri="{FF2B5EF4-FFF2-40B4-BE49-F238E27FC236}">
                  <a16:creationId xmlns:a16="http://schemas.microsoft.com/office/drawing/2014/main" id="{5CCB2964-B715-4F9A-8DF6-020618FA542C}"/>
                </a:ext>
              </a:extLst>
            </p:cNvPr>
            <p:cNvSpPr txBox="1"/>
            <p:nvPr/>
          </p:nvSpPr>
          <p:spPr>
            <a:xfrm>
              <a:off x="4953520" y="6793979"/>
              <a:ext cx="2697225" cy="285959"/>
            </a:xfrm>
            <a:prstGeom prst="rect">
              <a:avLst/>
            </a:prstGeom>
            <a:noFill/>
          </p:spPr>
          <p:txBody>
            <a:bodyPr wrap="none" rtlCol="0">
              <a:spAutoFit/>
            </a:bodyPr>
            <a:lstStyle/>
            <a:p>
              <a:r>
                <a:rPr lang="en-US" altLang="zh-TW" sz="902" dirty="0">
                  <a:solidFill>
                    <a:schemeClr val="bg1"/>
                  </a:solidFill>
                  <a:ea typeface="Yu Gothic Medium" panose="020B0500000000000000" pitchFamily="34" charset="-128"/>
                </a:rPr>
                <a:t>Since 1990</a:t>
              </a:r>
            </a:p>
          </p:txBody>
        </p:sp>
      </p:grpSp>
      <p:sp>
        <p:nvSpPr>
          <p:cNvPr id="20" name="矩形 19">
            <a:extLst>
              <a:ext uri="{FF2B5EF4-FFF2-40B4-BE49-F238E27FC236}">
                <a16:creationId xmlns:a16="http://schemas.microsoft.com/office/drawing/2014/main" id="{A8D0DCDC-B787-4144-B690-4EA10A06424B}"/>
              </a:ext>
            </a:extLst>
          </p:cNvPr>
          <p:cNvSpPr/>
          <p:nvPr/>
        </p:nvSpPr>
        <p:spPr>
          <a:xfrm>
            <a:off x="4477225" y="2"/>
            <a:ext cx="3244578" cy="3522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71" dirty="0"/>
          </a:p>
        </p:txBody>
      </p:sp>
      <p:cxnSp>
        <p:nvCxnSpPr>
          <p:cNvPr id="21" name="直線接點 20">
            <a:extLst>
              <a:ext uri="{FF2B5EF4-FFF2-40B4-BE49-F238E27FC236}">
                <a16:creationId xmlns:a16="http://schemas.microsoft.com/office/drawing/2014/main" id="{2A7D8F8F-8B69-4F38-9777-5DD8E160B2D6}"/>
              </a:ext>
            </a:extLst>
          </p:cNvPr>
          <p:cNvCxnSpPr/>
          <p:nvPr/>
        </p:nvCxnSpPr>
        <p:spPr>
          <a:xfrm>
            <a:off x="4552934" y="116990"/>
            <a:ext cx="108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3D32247F-2D8B-4A33-AE77-D68587896FCE}"/>
              </a:ext>
            </a:extLst>
          </p:cNvPr>
          <p:cNvCxnSpPr/>
          <p:nvPr/>
        </p:nvCxnSpPr>
        <p:spPr>
          <a:xfrm>
            <a:off x="4552934" y="168311"/>
            <a:ext cx="108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89D4DA2F-459F-4EC4-9965-68AC9A2B9C18}"/>
              </a:ext>
            </a:extLst>
          </p:cNvPr>
          <p:cNvCxnSpPr/>
          <p:nvPr/>
        </p:nvCxnSpPr>
        <p:spPr>
          <a:xfrm>
            <a:off x="4552934" y="221659"/>
            <a:ext cx="108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4530F8A1-78D4-4131-9185-3795A97182E1}"/>
              </a:ext>
            </a:extLst>
          </p:cNvPr>
          <p:cNvGrpSpPr/>
          <p:nvPr/>
        </p:nvGrpSpPr>
        <p:grpSpPr>
          <a:xfrm>
            <a:off x="4477225" y="10400181"/>
            <a:ext cx="3224922" cy="2217265"/>
            <a:chOff x="27003" y="8734958"/>
            <a:chExt cx="6858001" cy="2518205"/>
          </a:xfrm>
        </p:grpSpPr>
        <p:sp>
          <p:nvSpPr>
            <p:cNvPr id="30" name="矩形 29">
              <a:extLst>
                <a:ext uri="{FF2B5EF4-FFF2-40B4-BE49-F238E27FC236}">
                  <a16:creationId xmlns:a16="http://schemas.microsoft.com/office/drawing/2014/main" id="{C26C5569-5DC5-447C-A922-9EF8045FC5AD}"/>
                </a:ext>
              </a:extLst>
            </p:cNvPr>
            <p:cNvSpPr/>
            <p:nvPr/>
          </p:nvSpPr>
          <p:spPr>
            <a:xfrm>
              <a:off x="27003" y="8734958"/>
              <a:ext cx="6858001" cy="2518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482" dirty="0"/>
            </a:p>
          </p:txBody>
        </p:sp>
        <p:grpSp>
          <p:nvGrpSpPr>
            <p:cNvPr id="31" name="群組 30">
              <a:extLst>
                <a:ext uri="{FF2B5EF4-FFF2-40B4-BE49-F238E27FC236}">
                  <a16:creationId xmlns:a16="http://schemas.microsoft.com/office/drawing/2014/main" id="{8214E492-7B8C-4A0E-A919-F463C998B07D}"/>
                </a:ext>
              </a:extLst>
            </p:cNvPr>
            <p:cNvGrpSpPr/>
            <p:nvPr/>
          </p:nvGrpSpPr>
          <p:grpSpPr>
            <a:xfrm>
              <a:off x="609776" y="9336517"/>
              <a:ext cx="1987099" cy="1057194"/>
              <a:chOff x="252858" y="8870270"/>
              <a:chExt cx="1987099" cy="1057194"/>
            </a:xfrm>
          </p:grpSpPr>
          <p:sp>
            <p:nvSpPr>
              <p:cNvPr id="37" name="橢圓 36">
                <a:extLst>
                  <a:ext uri="{FF2B5EF4-FFF2-40B4-BE49-F238E27FC236}">
                    <a16:creationId xmlns:a16="http://schemas.microsoft.com/office/drawing/2014/main" id="{2AA6859E-97FD-492B-B3AE-C415AE0EC319}"/>
                  </a:ext>
                </a:extLst>
              </p:cNvPr>
              <p:cNvSpPr/>
              <p:nvPr/>
            </p:nvSpPr>
            <p:spPr>
              <a:xfrm>
                <a:off x="252858" y="8870270"/>
                <a:ext cx="1987099" cy="1057194"/>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482"/>
              </a:p>
            </p:txBody>
          </p:sp>
          <p:pic>
            <p:nvPicPr>
              <p:cNvPr id="38" name="圖片 37">
                <a:extLst>
                  <a:ext uri="{FF2B5EF4-FFF2-40B4-BE49-F238E27FC236}">
                    <a16:creationId xmlns:a16="http://schemas.microsoft.com/office/drawing/2014/main" id="{9DC7615F-8689-4E0A-B90B-F9F8210EE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00" y="8966724"/>
                <a:ext cx="1265585" cy="867229"/>
              </a:xfrm>
              <a:prstGeom prst="rect">
                <a:avLst/>
              </a:prstGeom>
            </p:spPr>
          </p:pic>
        </p:grpSp>
        <p:pic>
          <p:nvPicPr>
            <p:cNvPr id="32" name="圖片 31">
              <a:extLst>
                <a:ext uri="{FF2B5EF4-FFF2-40B4-BE49-F238E27FC236}">
                  <a16:creationId xmlns:a16="http://schemas.microsoft.com/office/drawing/2014/main" id="{510599ED-F874-4392-91E3-F96B6656B846}"/>
                </a:ext>
              </a:extLst>
            </p:cNvPr>
            <p:cNvPicPr>
              <a:picLocks noChangeAspect="1"/>
            </p:cNvPicPr>
            <p:nvPr/>
          </p:nvPicPr>
          <p:blipFill>
            <a:blip r:embed="rId3"/>
            <a:stretch>
              <a:fillRect/>
            </a:stretch>
          </p:blipFill>
          <p:spPr>
            <a:xfrm>
              <a:off x="594544" y="10133784"/>
              <a:ext cx="2002332" cy="687007"/>
            </a:xfrm>
            <a:prstGeom prst="rect">
              <a:avLst/>
            </a:prstGeom>
          </p:spPr>
        </p:pic>
        <p:sp>
          <p:nvSpPr>
            <p:cNvPr id="33" name="文字方塊 32">
              <a:extLst>
                <a:ext uri="{FF2B5EF4-FFF2-40B4-BE49-F238E27FC236}">
                  <a16:creationId xmlns:a16="http://schemas.microsoft.com/office/drawing/2014/main" id="{312A1234-8558-48EF-A288-E145224AC120}"/>
                </a:ext>
              </a:extLst>
            </p:cNvPr>
            <p:cNvSpPr txBox="1"/>
            <p:nvPr/>
          </p:nvSpPr>
          <p:spPr>
            <a:xfrm>
              <a:off x="3157060" y="9141951"/>
              <a:ext cx="3467100" cy="524762"/>
            </a:xfrm>
            <a:prstGeom prst="rect">
              <a:avLst/>
            </a:prstGeom>
            <a:noFill/>
          </p:spPr>
          <p:txBody>
            <a:bodyPr wrap="square" rtlCol="0">
              <a:spAutoFit/>
            </a:bodyPr>
            <a:lstStyle/>
            <a:p>
              <a:pPr marL="45956" indent="-45956">
                <a:buFont typeface="Arial" panose="020B0604020202020204" pitchFamily="34" charset="0"/>
                <a:buChar char="•"/>
              </a:pPr>
              <a:r>
                <a:rPr lang="zh-TW" altLang="en-US" sz="801" dirty="0">
                  <a:solidFill>
                    <a:schemeClr val="bg1"/>
                  </a:solidFill>
                  <a:latin typeface="標楷體" panose="03000509000000000000" pitchFamily="65" charset="-120"/>
                  <a:ea typeface="標楷體" panose="03000509000000000000" pitchFamily="65" charset="-120"/>
                </a:rPr>
                <a:t>台南歸仁店</a:t>
              </a:r>
              <a:r>
                <a:rPr lang="en-US" altLang="zh-TW" sz="801" dirty="0">
                  <a:solidFill>
                    <a:schemeClr val="bg1"/>
                  </a:solidFill>
                  <a:latin typeface="標楷體" panose="03000509000000000000" pitchFamily="65" charset="-120"/>
                  <a:ea typeface="標楷體" panose="03000509000000000000" pitchFamily="65" charset="-120"/>
                </a:rPr>
                <a:t>(</a:t>
              </a:r>
              <a:r>
                <a:rPr lang="zh-TW" altLang="en-US" sz="801" dirty="0">
                  <a:solidFill>
                    <a:schemeClr val="bg1"/>
                  </a:solidFill>
                  <a:latin typeface="標楷體" panose="03000509000000000000" pitchFamily="65" charset="-120"/>
                  <a:ea typeface="標楷體" panose="03000509000000000000" pitchFamily="65" charset="-120"/>
                </a:rPr>
                <a:t>總店</a:t>
              </a:r>
              <a:r>
                <a:rPr lang="en-US" altLang="zh-TW" sz="801" dirty="0">
                  <a:solidFill>
                    <a:schemeClr val="bg1"/>
                  </a:solidFill>
                  <a:latin typeface="標楷體" panose="03000509000000000000" pitchFamily="65" charset="-120"/>
                  <a:ea typeface="標楷體" panose="03000509000000000000" pitchFamily="65" charset="-120"/>
                </a:rPr>
                <a:t>)</a:t>
              </a:r>
            </a:p>
            <a:p>
              <a:r>
                <a:rPr lang="zh-TW" altLang="en-US" sz="801" dirty="0">
                  <a:solidFill>
                    <a:schemeClr val="bg1"/>
                  </a:solidFill>
                  <a:latin typeface="標楷體" panose="03000509000000000000" pitchFamily="65" charset="-120"/>
                  <a:ea typeface="標楷體" panose="03000509000000000000" pitchFamily="65" charset="-120"/>
                </a:rPr>
                <a:t>地址</a:t>
              </a:r>
              <a:r>
                <a:rPr lang="en-US" altLang="zh-TW" sz="801" dirty="0">
                  <a:solidFill>
                    <a:schemeClr val="bg1"/>
                  </a:solidFill>
                  <a:latin typeface="標楷體" panose="03000509000000000000" pitchFamily="65" charset="-120"/>
                  <a:ea typeface="標楷體" panose="03000509000000000000" pitchFamily="65" charset="-120"/>
                </a:rPr>
                <a:t>:</a:t>
              </a:r>
              <a:r>
                <a:rPr lang="zh-TW" altLang="en-US" sz="801" dirty="0">
                  <a:solidFill>
                    <a:schemeClr val="bg1"/>
                  </a:solidFill>
                  <a:latin typeface="標楷體" panose="03000509000000000000" pitchFamily="65" charset="-120"/>
                  <a:ea typeface="標楷體" panose="03000509000000000000" pitchFamily="65" charset="-120"/>
                </a:rPr>
                <a:t>台南市歸仁區中正南路</a:t>
              </a:r>
              <a:endParaRPr lang="en-US" altLang="zh-TW" sz="801" dirty="0">
                <a:solidFill>
                  <a:schemeClr val="bg1"/>
                </a:solidFill>
                <a:latin typeface="標楷體" panose="03000509000000000000" pitchFamily="65" charset="-120"/>
                <a:ea typeface="標楷體" panose="03000509000000000000" pitchFamily="65" charset="-120"/>
              </a:endParaRPr>
            </a:p>
            <a:p>
              <a:r>
                <a:rPr lang="zh-TW" altLang="en-US" sz="801" dirty="0">
                  <a:solidFill>
                    <a:schemeClr val="bg1"/>
                  </a:solidFill>
                  <a:latin typeface="標楷體" panose="03000509000000000000" pitchFamily="65" charset="-120"/>
                  <a:ea typeface="標楷體" panose="03000509000000000000" pitchFamily="65" charset="-120"/>
                </a:rPr>
                <a:t>電話</a:t>
              </a:r>
              <a:r>
                <a:rPr lang="en-US" altLang="zh-TW" sz="801" dirty="0">
                  <a:solidFill>
                    <a:schemeClr val="bg1"/>
                  </a:solidFill>
                  <a:latin typeface="標楷體" panose="03000509000000000000" pitchFamily="65" charset="-120"/>
                  <a:ea typeface="標楷體" panose="03000509000000000000" pitchFamily="65" charset="-120"/>
                </a:rPr>
                <a:t>:06-2392588</a:t>
              </a:r>
            </a:p>
          </p:txBody>
        </p:sp>
        <p:sp>
          <p:nvSpPr>
            <p:cNvPr id="34" name="文字方塊 33">
              <a:extLst>
                <a:ext uri="{FF2B5EF4-FFF2-40B4-BE49-F238E27FC236}">
                  <a16:creationId xmlns:a16="http://schemas.microsoft.com/office/drawing/2014/main" id="{2C6F0CD5-F74D-4588-8368-74062857603D}"/>
                </a:ext>
              </a:extLst>
            </p:cNvPr>
            <p:cNvSpPr txBox="1"/>
            <p:nvPr/>
          </p:nvSpPr>
          <p:spPr>
            <a:xfrm>
              <a:off x="3157060" y="8797567"/>
              <a:ext cx="3467100" cy="244831"/>
            </a:xfrm>
            <a:prstGeom prst="rect">
              <a:avLst/>
            </a:prstGeom>
            <a:noFill/>
          </p:spPr>
          <p:txBody>
            <a:bodyPr wrap="square">
              <a:spAutoFit/>
            </a:bodyPr>
            <a:lstStyle/>
            <a:p>
              <a:r>
                <a:rPr lang="zh-TW" altLang="en-US" sz="801" dirty="0">
                  <a:solidFill>
                    <a:schemeClr val="bg1"/>
                  </a:solidFill>
                  <a:latin typeface="標楷體" panose="03000509000000000000" pitchFamily="65" charset="-120"/>
                  <a:ea typeface="標楷體" panose="03000509000000000000" pitchFamily="65" charset="-120"/>
                </a:rPr>
                <a:t>門市資訊</a:t>
              </a:r>
              <a:endParaRPr lang="en-US" altLang="zh-TW" sz="801" dirty="0">
                <a:solidFill>
                  <a:schemeClr val="bg1"/>
                </a:solidFill>
                <a:latin typeface="標楷體" panose="03000509000000000000" pitchFamily="65" charset="-120"/>
                <a:ea typeface="標楷體" panose="03000509000000000000" pitchFamily="65" charset="-120"/>
              </a:endParaRPr>
            </a:p>
          </p:txBody>
        </p:sp>
        <p:sp>
          <p:nvSpPr>
            <p:cNvPr id="35" name="文字方塊 34">
              <a:extLst>
                <a:ext uri="{FF2B5EF4-FFF2-40B4-BE49-F238E27FC236}">
                  <a16:creationId xmlns:a16="http://schemas.microsoft.com/office/drawing/2014/main" id="{7B5D77BC-3E35-4730-A74D-53B4FB974202}"/>
                </a:ext>
              </a:extLst>
            </p:cNvPr>
            <p:cNvSpPr txBox="1"/>
            <p:nvPr/>
          </p:nvSpPr>
          <p:spPr>
            <a:xfrm>
              <a:off x="3159399" y="9845366"/>
              <a:ext cx="3375186" cy="524762"/>
            </a:xfrm>
            <a:prstGeom prst="rect">
              <a:avLst/>
            </a:prstGeom>
            <a:noFill/>
          </p:spPr>
          <p:txBody>
            <a:bodyPr wrap="square" rtlCol="0">
              <a:spAutoFit/>
            </a:bodyPr>
            <a:lstStyle/>
            <a:p>
              <a:pPr marL="45956" indent="-45956">
                <a:buFont typeface="Arial" panose="020B0604020202020204" pitchFamily="34" charset="0"/>
                <a:buChar char="•"/>
              </a:pPr>
              <a:r>
                <a:rPr lang="zh-TW" altLang="en-US" sz="801" dirty="0">
                  <a:solidFill>
                    <a:schemeClr val="bg1"/>
                  </a:solidFill>
                  <a:latin typeface="標楷體" panose="03000509000000000000" pitchFamily="65" charset="-120"/>
                  <a:ea typeface="標楷體" panose="03000509000000000000" pitchFamily="65" charset="-120"/>
                </a:rPr>
                <a:t>台南歸仁店</a:t>
              </a:r>
              <a:endParaRPr lang="en-US" altLang="zh-TW" sz="801" dirty="0">
                <a:solidFill>
                  <a:schemeClr val="bg1"/>
                </a:solidFill>
                <a:latin typeface="標楷體" panose="03000509000000000000" pitchFamily="65" charset="-120"/>
                <a:ea typeface="標楷體" panose="03000509000000000000" pitchFamily="65" charset="-120"/>
              </a:endParaRPr>
            </a:p>
            <a:p>
              <a:r>
                <a:rPr lang="zh-TW" altLang="en-US" sz="801" dirty="0">
                  <a:solidFill>
                    <a:schemeClr val="bg1"/>
                  </a:solidFill>
                  <a:latin typeface="標楷體" panose="03000509000000000000" pitchFamily="65" charset="-120"/>
                  <a:ea typeface="標楷體" panose="03000509000000000000" pitchFamily="65" charset="-120"/>
                </a:rPr>
                <a:t>地址</a:t>
              </a:r>
              <a:r>
                <a:rPr lang="en-US" altLang="zh-TW" sz="801" dirty="0">
                  <a:solidFill>
                    <a:schemeClr val="bg1"/>
                  </a:solidFill>
                  <a:latin typeface="標楷體" panose="03000509000000000000" pitchFamily="65" charset="-120"/>
                  <a:ea typeface="標楷體" panose="03000509000000000000" pitchFamily="65" charset="-120"/>
                </a:rPr>
                <a:t>:</a:t>
              </a:r>
              <a:r>
                <a:rPr lang="zh-TW" altLang="en-US" sz="801" dirty="0">
                  <a:solidFill>
                    <a:schemeClr val="bg1"/>
                  </a:solidFill>
                  <a:latin typeface="標楷體" panose="03000509000000000000" pitchFamily="65" charset="-120"/>
                  <a:ea typeface="標楷體" panose="03000509000000000000" pitchFamily="65" charset="-120"/>
                </a:rPr>
                <a:t>台南市新化區</a:t>
              </a:r>
              <a:endParaRPr lang="en-US" altLang="zh-TW" sz="801" dirty="0">
                <a:solidFill>
                  <a:schemeClr val="bg1"/>
                </a:solidFill>
                <a:latin typeface="標楷體" panose="03000509000000000000" pitchFamily="65" charset="-120"/>
                <a:ea typeface="標楷體" panose="03000509000000000000" pitchFamily="65" charset="-120"/>
              </a:endParaRPr>
            </a:p>
            <a:p>
              <a:r>
                <a:rPr lang="zh-TW" altLang="en-US" sz="801" dirty="0">
                  <a:solidFill>
                    <a:schemeClr val="bg1"/>
                  </a:solidFill>
                  <a:latin typeface="標楷體" panose="03000509000000000000" pitchFamily="65" charset="-120"/>
                  <a:ea typeface="標楷體" panose="03000509000000000000" pitchFamily="65" charset="-120"/>
                </a:rPr>
                <a:t>電話</a:t>
              </a:r>
              <a:r>
                <a:rPr lang="en-US" altLang="zh-TW" sz="801" dirty="0">
                  <a:solidFill>
                    <a:schemeClr val="bg1"/>
                  </a:solidFill>
                  <a:latin typeface="標楷體" panose="03000509000000000000" pitchFamily="65" charset="-120"/>
                  <a:ea typeface="標楷體" panose="03000509000000000000" pitchFamily="65" charset="-120"/>
                </a:rPr>
                <a:t>:06-2392588</a:t>
              </a:r>
            </a:p>
          </p:txBody>
        </p:sp>
        <p:sp>
          <p:nvSpPr>
            <p:cNvPr id="36" name="文字方塊 35">
              <a:extLst>
                <a:ext uri="{FF2B5EF4-FFF2-40B4-BE49-F238E27FC236}">
                  <a16:creationId xmlns:a16="http://schemas.microsoft.com/office/drawing/2014/main" id="{F3366F8E-8FDD-4CE6-9D7B-7C1D1B76D128}"/>
                </a:ext>
              </a:extLst>
            </p:cNvPr>
            <p:cNvSpPr txBox="1"/>
            <p:nvPr/>
          </p:nvSpPr>
          <p:spPr>
            <a:xfrm>
              <a:off x="3118848" y="10363297"/>
              <a:ext cx="2100651" cy="804692"/>
            </a:xfrm>
            <a:prstGeom prst="rect">
              <a:avLst/>
            </a:prstGeom>
            <a:noFill/>
          </p:spPr>
          <p:txBody>
            <a:bodyPr wrap="square" rtlCol="0">
              <a:spAutoFit/>
            </a:bodyPr>
            <a:lstStyle/>
            <a:p>
              <a:endParaRPr lang="en-US" altLang="zh-TW" sz="801" dirty="0">
                <a:solidFill>
                  <a:schemeClr val="bg1"/>
                </a:solidFill>
                <a:latin typeface="標楷體" panose="03000509000000000000" pitchFamily="65" charset="-120"/>
                <a:ea typeface="標楷體" panose="03000509000000000000" pitchFamily="65" charset="-120"/>
              </a:endParaRPr>
            </a:p>
            <a:p>
              <a:pPr marL="45956" indent="-45956">
                <a:buFont typeface="Arial" panose="020B0604020202020204" pitchFamily="34" charset="0"/>
                <a:buChar char="•"/>
              </a:pPr>
              <a:r>
                <a:rPr lang="zh-TW" altLang="en-US" sz="801" dirty="0">
                  <a:solidFill>
                    <a:schemeClr val="bg1"/>
                  </a:solidFill>
                  <a:latin typeface="標楷體" panose="03000509000000000000" pitchFamily="65" charset="-120"/>
                  <a:ea typeface="標楷體" panose="03000509000000000000" pitchFamily="65" charset="-120"/>
                </a:rPr>
                <a:t>台南崑山店</a:t>
              </a:r>
              <a:endParaRPr lang="en-US" altLang="zh-TW" sz="801" dirty="0">
                <a:solidFill>
                  <a:schemeClr val="bg1"/>
                </a:solidFill>
                <a:latin typeface="標楷體" panose="03000509000000000000" pitchFamily="65" charset="-120"/>
                <a:ea typeface="標楷體" panose="03000509000000000000" pitchFamily="65" charset="-120"/>
              </a:endParaRPr>
            </a:p>
            <a:p>
              <a:r>
                <a:rPr lang="zh-TW" altLang="en-US" sz="801" dirty="0">
                  <a:solidFill>
                    <a:schemeClr val="bg1"/>
                  </a:solidFill>
                  <a:latin typeface="標楷體" panose="03000509000000000000" pitchFamily="65" charset="-120"/>
                  <a:ea typeface="標楷體" panose="03000509000000000000" pitchFamily="65" charset="-120"/>
                </a:rPr>
                <a:t>地址</a:t>
              </a:r>
              <a:r>
                <a:rPr lang="en-US" altLang="zh-TW" sz="801" dirty="0">
                  <a:solidFill>
                    <a:schemeClr val="bg1"/>
                  </a:solidFill>
                  <a:latin typeface="標楷體" panose="03000509000000000000" pitchFamily="65" charset="-120"/>
                  <a:ea typeface="標楷體" panose="03000509000000000000" pitchFamily="65" charset="-120"/>
                </a:rPr>
                <a:t>:</a:t>
              </a:r>
              <a:r>
                <a:rPr lang="zh-TW" altLang="en-US" sz="801" dirty="0">
                  <a:solidFill>
                    <a:schemeClr val="bg1"/>
                  </a:solidFill>
                  <a:latin typeface="標楷體" panose="03000509000000000000" pitchFamily="65" charset="-120"/>
                  <a:ea typeface="標楷體" panose="03000509000000000000" pitchFamily="65" charset="-120"/>
                </a:rPr>
                <a:t>台南市崑山區</a:t>
              </a:r>
              <a:endParaRPr lang="en-US" altLang="zh-TW" sz="801" dirty="0">
                <a:solidFill>
                  <a:schemeClr val="bg1"/>
                </a:solidFill>
                <a:latin typeface="標楷體" panose="03000509000000000000" pitchFamily="65" charset="-120"/>
                <a:ea typeface="標楷體" panose="03000509000000000000" pitchFamily="65" charset="-120"/>
              </a:endParaRPr>
            </a:p>
            <a:p>
              <a:r>
                <a:rPr lang="zh-TW" altLang="en-US" sz="801" dirty="0">
                  <a:solidFill>
                    <a:schemeClr val="bg1"/>
                  </a:solidFill>
                  <a:latin typeface="標楷體" panose="03000509000000000000" pitchFamily="65" charset="-120"/>
                  <a:ea typeface="標楷體" panose="03000509000000000000" pitchFamily="65" charset="-120"/>
                </a:rPr>
                <a:t>電話</a:t>
              </a:r>
              <a:r>
                <a:rPr lang="en-US" altLang="zh-TW" sz="801" dirty="0">
                  <a:solidFill>
                    <a:schemeClr val="bg1"/>
                  </a:solidFill>
                  <a:latin typeface="標楷體" panose="03000509000000000000" pitchFamily="65" charset="-120"/>
                  <a:ea typeface="標楷體" panose="03000509000000000000" pitchFamily="65" charset="-120"/>
                </a:rPr>
                <a:t>:06-2392588</a:t>
              </a:r>
            </a:p>
          </p:txBody>
        </p:sp>
      </p:grpSp>
      <p:pic>
        <p:nvPicPr>
          <p:cNvPr id="43" name="圖片 42">
            <a:extLst>
              <a:ext uri="{FF2B5EF4-FFF2-40B4-BE49-F238E27FC236}">
                <a16:creationId xmlns:a16="http://schemas.microsoft.com/office/drawing/2014/main" id="{76ED221F-CB0B-4D9C-9BD9-6E951E854A59}"/>
              </a:ext>
            </a:extLst>
          </p:cNvPr>
          <p:cNvPicPr>
            <a:picLocks noChangeAspect="1"/>
          </p:cNvPicPr>
          <p:nvPr/>
        </p:nvPicPr>
        <p:blipFill>
          <a:blip r:embed="rId4"/>
          <a:stretch>
            <a:fillRect/>
          </a:stretch>
        </p:blipFill>
        <p:spPr>
          <a:xfrm>
            <a:off x="4661084" y="6801359"/>
            <a:ext cx="2812746" cy="1287522"/>
          </a:xfrm>
          <a:prstGeom prst="rect">
            <a:avLst/>
          </a:prstGeom>
        </p:spPr>
      </p:pic>
      <p:sp>
        <p:nvSpPr>
          <p:cNvPr id="44" name="矩形 43">
            <a:extLst>
              <a:ext uri="{FF2B5EF4-FFF2-40B4-BE49-F238E27FC236}">
                <a16:creationId xmlns:a16="http://schemas.microsoft.com/office/drawing/2014/main" id="{32DC12EB-6527-47E4-9529-9B1C096D5A69}"/>
              </a:ext>
            </a:extLst>
          </p:cNvPr>
          <p:cNvSpPr/>
          <p:nvPr/>
        </p:nvSpPr>
        <p:spPr>
          <a:xfrm>
            <a:off x="12898062" y="2893593"/>
            <a:ext cx="208328" cy="5193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68" dirty="0">
                <a:solidFill>
                  <a:schemeClr val="tx1"/>
                </a:solidFill>
                <a:latin typeface="標楷體" panose="03000509000000000000" pitchFamily="65" charset="-120"/>
                <a:ea typeface="標楷體" panose="03000509000000000000" pitchFamily="65" charset="-120"/>
              </a:rPr>
              <a:t>更多資訊</a:t>
            </a:r>
          </a:p>
        </p:txBody>
      </p:sp>
      <p:sp>
        <p:nvSpPr>
          <p:cNvPr id="45" name="文字方塊 44">
            <a:extLst>
              <a:ext uri="{FF2B5EF4-FFF2-40B4-BE49-F238E27FC236}">
                <a16:creationId xmlns:a16="http://schemas.microsoft.com/office/drawing/2014/main" id="{EBF04CEE-685C-454F-8355-47097C3EFF24}"/>
              </a:ext>
            </a:extLst>
          </p:cNvPr>
          <p:cNvSpPr txBox="1"/>
          <p:nvPr/>
        </p:nvSpPr>
        <p:spPr>
          <a:xfrm>
            <a:off x="4910127" y="5322272"/>
            <a:ext cx="2471209" cy="1294906"/>
          </a:xfrm>
          <a:prstGeom prst="rect">
            <a:avLst/>
          </a:prstGeom>
          <a:noFill/>
        </p:spPr>
        <p:txBody>
          <a:bodyPr wrap="square" rtlCol="0">
            <a:spAutoFit/>
          </a:bodyPr>
          <a:lstStyle/>
          <a:p>
            <a:pPr algn="ctr">
              <a:lnSpc>
                <a:spcPct val="150000"/>
              </a:lnSpc>
            </a:pPr>
            <a:r>
              <a:rPr lang="zh-TW" altLang="en-US" sz="902" dirty="0">
                <a:latin typeface="標楷體" panose="03000509000000000000" pitchFamily="65" charset="-120"/>
                <a:ea typeface="標楷體" panose="03000509000000000000" pitchFamily="65" charset="-120"/>
              </a:rPr>
              <a:t>小蒜頭鹹酥雞</a:t>
            </a:r>
            <a:endParaRPr lang="en-US" altLang="zh-TW" sz="902" dirty="0">
              <a:latin typeface="標楷體" panose="03000509000000000000" pitchFamily="65" charset="-120"/>
              <a:ea typeface="標楷體" panose="03000509000000000000" pitchFamily="65" charset="-120"/>
            </a:endParaRPr>
          </a:p>
          <a:p>
            <a:pPr algn="ctr">
              <a:lnSpc>
                <a:spcPct val="150000"/>
              </a:lnSpc>
            </a:pPr>
            <a:r>
              <a:rPr lang="zh-TW" altLang="en-US" sz="702" dirty="0">
                <a:latin typeface="標楷體" panose="03000509000000000000" pitchFamily="65" charset="-120"/>
                <a:ea typeface="標楷體" panose="03000509000000000000" pitchFamily="65" charset="-120"/>
              </a:rPr>
              <a:t>創立於</a:t>
            </a:r>
            <a:r>
              <a:rPr lang="en-US" altLang="zh-TW" sz="702" dirty="0">
                <a:latin typeface="標楷體" panose="03000509000000000000" pitchFamily="65" charset="-120"/>
                <a:ea typeface="標楷體" panose="03000509000000000000" pitchFamily="65" charset="-120"/>
              </a:rPr>
              <a:t>1990</a:t>
            </a:r>
            <a:r>
              <a:rPr lang="zh-TW" altLang="en-US" sz="702" dirty="0">
                <a:latin typeface="標楷體" panose="03000509000000000000" pitchFamily="65" charset="-120"/>
                <a:ea typeface="標楷體" panose="03000509000000000000" pitchFamily="65" charset="-120"/>
              </a:rPr>
              <a:t>年開店將近</a:t>
            </a:r>
            <a:r>
              <a:rPr lang="en-US" altLang="zh-TW" sz="702" dirty="0">
                <a:latin typeface="標楷體" panose="03000509000000000000" pitchFamily="65" charset="-120"/>
                <a:ea typeface="標楷體" panose="03000509000000000000" pitchFamily="65" charset="-120"/>
              </a:rPr>
              <a:t>30</a:t>
            </a:r>
            <a:r>
              <a:rPr lang="zh-TW" altLang="en-US" sz="702" dirty="0">
                <a:latin typeface="標楷體" panose="03000509000000000000" pitchFamily="65" charset="-120"/>
                <a:ea typeface="標楷體" panose="03000509000000000000" pitchFamily="65" charset="-120"/>
              </a:rPr>
              <a:t>年</a:t>
            </a: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latin typeface="標楷體" panose="03000509000000000000" pitchFamily="65" charset="-120"/>
                <a:ea typeface="標楷體" panose="03000509000000000000" pitchFamily="65" charset="-120"/>
              </a:rPr>
              <a:t>老闆研製的獨特胡椒及傳統的油炸方式成為許多歸仁人記憶中的家鄉味</a:t>
            </a:r>
            <a:endParaRPr lang="en-US" altLang="zh-TW" sz="702" dirty="0">
              <a:latin typeface="標楷體" panose="03000509000000000000" pitchFamily="65" charset="-120"/>
              <a:ea typeface="標楷體" panose="03000509000000000000" pitchFamily="65" charset="-120"/>
            </a:endParaRPr>
          </a:p>
          <a:p>
            <a:pPr algn="ctr">
              <a:lnSpc>
                <a:spcPct val="150000"/>
              </a:lnSpc>
            </a:pP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solidFill>
                  <a:srgbClr val="512507"/>
                </a:solidFill>
                <a:latin typeface="標楷體" panose="03000509000000000000" pitchFamily="65" charset="-120"/>
                <a:ea typeface="標楷體" panose="03000509000000000000" pitchFamily="65" charset="-120"/>
              </a:rPr>
              <a:t>關於小蒜頭</a:t>
            </a:r>
            <a:r>
              <a:rPr lang="en-US" altLang="zh-TW" sz="702" dirty="0">
                <a:solidFill>
                  <a:srgbClr val="512507"/>
                </a:solidFill>
                <a:latin typeface="標楷體" panose="03000509000000000000" pitchFamily="65" charset="-120"/>
                <a:ea typeface="標楷體" panose="03000509000000000000" pitchFamily="65" charset="-120"/>
              </a:rPr>
              <a:t>&gt;&gt;</a:t>
            </a:r>
          </a:p>
          <a:p>
            <a:pPr>
              <a:lnSpc>
                <a:spcPct val="150000"/>
              </a:lnSpc>
            </a:pPr>
            <a:endParaRPr lang="zh-TW" altLang="en-US" sz="902"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05542B82-06F9-4F89-BBE2-DD43DEB11B9D}"/>
              </a:ext>
            </a:extLst>
          </p:cNvPr>
          <p:cNvPicPr>
            <a:picLocks noChangeAspect="1"/>
          </p:cNvPicPr>
          <p:nvPr/>
        </p:nvPicPr>
        <p:blipFill rotWithShape="1">
          <a:blip r:embed="rId5"/>
          <a:srcRect t="31861" r="341"/>
          <a:stretch/>
        </p:blipFill>
        <p:spPr>
          <a:xfrm>
            <a:off x="5140736" y="3684254"/>
            <a:ext cx="1891400" cy="1594131"/>
          </a:xfrm>
          <a:prstGeom prst="rect">
            <a:avLst/>
          </a:prstGeom>
        </p:spPr>
      </p:pic>
      <p:sp>
        <p:nvSpPr>
          <p:cNvPr id="24" name="文字方塊 23">
            <a:extLst>
              <a:ext uri="{FF2B5EF4-FFF2-40B4-BE49-F238E27FC236}">
                <a16:creationId xmlns:a16="http://schemas.microsoft.com/office/drawing/2014/main" id="{3406D58A-1F6B-429C-824E-FC8AE185D7C7}"/>
              </a:ext>
            </a:extLst>
          </p:cNvPr>
          <p:cNvSpPr txBox="1"/>
          <p:nvPr/>
        </p:nvSpPr>
        <p:spPr>
          <a:xfrm>
            <a:off x="5755186" y="1538623"/>
            <a:ext cx="461986" cy="796372"/>
          </a:xfrm>
          <a:prstGeom prst="rect">
            <a:avLst/>
          </a:prstGeom>
          <a:noFill/>
        </p:spPr>
        <p:txBody>
          <a:bodyPr vert="eaVert" wrap="none" rtlCol="0">
            <a:spAutoFit/>
          </a:bodyPr>
          <a:lstStyle/>
          <a:p>
            <a:r>
              <a:rPr lang="zh-TW" altLang="en-US" sz="1802" kern="1700" spc="30" dirty="0">
                <a:solidFill>
                  <a:schemeClr val="bg1"/>
                </a:solidFill>
                <a:latin typeface="標楷體" panose="03000509000000000000" pitchFamily="65" charset="-120"/>
                <a:ea typeface="標楷體" panose="03000509000000000000" pitchFamily="65" charset="-120"/>
                <a:cs typeface="Microsoft Himalaya" panose="01010100010101010101" pitchFamily="2" charset="0"/>
              </a:rPr>
              <a:t>小蒜頭</a:t>
            </a:r>
            <a:endParaRPr lang="en-US" altLang="zh-TW" sz="1802" kern="1700" spc="30" dirty="0">
              <a:solidFill>
                <a:srgbClr val="00B0F0"/>
              </a:solidFill>
              <a:latin typeface="標楷體" panose="03000509000000000000" pitchFamily="65" charset="-120"/>
              <a:ea typeface="標楷體" panose="03000509000000000000" pitchFamily="65" charset="-120"/>
              <a:cs typeface="Microsoft Himalaya" panose="01010100010101010101" pitchFamily="2" charset="0"/>
            </a:endParaRPr>
          </a:p>
        </p:txBody>
      </p:sp>
      <p:sp>
        <p:nvSpPr>
          <p:cNvPr id="26" name="文字方塊 25">
            <a:extLst>
              <a:ext uri="{FF2B5EF4-FFF2-40B4-BE49-F238E27FC236}">
                <a16:creationId xmlns:a16="http://schemas.microsoft.com/office/drawing/2014/main" id="{BA0AC8DA-9F9D-4D7F-A011-E8DE034EA379}"/>
              </a:ext>
            </a:extLst>
          </p:cNvPr>
          <p:cNvSpPr txBox="1"/>
          <p:nvPr/>
        </p:nvSpPr>
        <p:spPr>
          <a:xfrm>
            <a:off x="5379953" y="2469962"/>
            <a:ext cx="1678749" cy="231154"/>
          </a:xfrm>
          <a:prstGeom prst="rect">
            <a:avLst/>
          </a:prstGeom>
          <a:noFill/>
        </p:spPr>
        <p:txBody>
          <a:bodyPr wrap="square" rtlCol="0">
            <a:spAutoFit/>
          </a:bodyPr>
          <a:lstStyle/>
          <a:p>
            <a:r>
              <a:rPr lang="en-US" altLang="zh-TW" sz="902" b="1" dirty="0">
                <a:solidFill>
                  <a:srgbClr val="00B0F0"/>
                </a:solidFill>
                <a:ea typeface="標楷體" panose="03000509000000000000" pitchFamily="65" charset="-120"/>
              </a:rPr>
              <a:t>Taiwanese Fried Chicken</a:t>
            </a:r>
            <a:endParaRPr lang="zh-TW" altLang="en-US" sz="902" b="1" dirty="0">
              <a:solidFill>
                <a:srgbClr val="00B0F0"/>
              </a:solidFill>
              <a:ea typeface="標楷體" panose="03000509000000000000" pitchFamily="65" charset="-120"/>
            </a:endParaRPr>
          </a:p>
        </p:txBody>
      </p:sp>
      <p:sp>
        <p:nvSpPr>
          <p:cNvPr id="47" name="文字方塊 46">
            <a:extLst>
              <a:ext uri="{FF2B5EF4-FFF2-40B4-BE49-F238E27FC236}">
                <a16:creationId xmlns:a16="http://schemas.microsoft.com/office/drawing/2014/main" id="{0DE5F76D-99BE-4381-A9C3-7634ED5B88EE}"/>
              </a:ext>
            </a:extLst>
          </p:cNvPr>
          <p:cNvSpPr txBox="1"/>
          <p:nvPr/>
        </p:nvSpPr>
        <p:spPr>
          <a:xfrm>
            <a:off x="5734504" y="2247413"/>
            <a:ext cx="910964" cy="277127"/>
          </a:xfrm>
          <a:prstGeom prst="rect">
            <a:avLst/>
          </a:prstGeom>
          <a:noFill/>
        </p:spPr>
        <p:txBody>
          <a:bodyPr wrap="square">
            <a:spAutoFit/>
          </a:bodyPr>
          <a:lstStyle/>
          <a:p>
            <a:r>
              <a:rPr lang="zh-TW" altLang="en-US" sz="1201" kern="1700" spc="30" dirty="0">
                <a:solidFill>
                  <a:srgbClr val="00B0F0"/>
                </a:solidFill>
                <a:latin typeface="標楷體" panose="03000509000000000000" pitchFamily="65" charset="-120"/>
                <a:ea typeface="標楷體" panose="03000509000000000000" pitchFamily="65" charset="-120"/>
                <a:cs typeface="Microsoft Himalaya" panose="01010100010101010101" pitchFamily="2" charset="0"/>
              </a:rPr>
              <a:t>鹹酥雞</a:t>
            </a:r>
            <a:endParaRPr lang="zh-TW" altLang="en-US" sz="1201" dirty="0"/>
          </a:p>
        </p:txBody>
      </p:sp>
      <p:pic>
        <p:nvPicPr>
          <p:cNvPr id="48" name="圖片 47">
            <a:extLst>
              <a:ext uri="{FF2B5EF4-FFF2-40B4-BE49-F238E27FC236}">
                <a16:creationId xmlns:a16="http://schemas.microsoft.com/office/drawing/2014/main" id="{ED56510D-5F5B-40B6-8CFB-9EDB1EF28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8876">
            <a:off x="5945825" y="1388884"/>
            <a:ext cx="184840" cy="214040"/>
          </a:xfrm>
          <a:prstGeom prst="rect">
            <a:avLst/>
          </a:prstGeom>
        </p:spPr>
      </p:pic>
      <p:sp>
        <p:nvSpPr>
          <p:cNvPr id="52" name="文字方塊 51">
            <a:extLst>
              <a:ext uri="{FF2B5EF4-FFF2-40B4-BE49-F238E27FC236}">
                <a16:creationId xmlns:a16="http://schemas.microsoft.com/office/drawing/2014/main" id="{7AF968AA-68FD-4EF5-A99F-D1688970326E}"/>
              </a:ext>
            </a:extLst>
          </p:cNvPr>
          <p:cNvSpPr txBox="1"/>
          <p:nvPr/>
        </p:nvSpPr>
        <p:spPr>
          <a:xfrm rot="18179139">
            <a:off x="6535727" y="926372"/>
            <a:ext cx="292709" cy="704680"/>
          </a:xfrm>
          <a:prstGeom prst="rect">
            <a:avLst/>
          </a:prstGeom>
          <a:noFill/>
        </p:spPr>
        <p:txBody>
          <a:bodyPr vert="eaVert" wrap="none" rtlCol="0">
            <a:spAutoFit/>
          </a:bodyPr>
          <a:lstStyle/>
          <a:p>
            <a:r>
              <a:rPr lang="en-US" altLang="zh-TW" sz="702" b="1" dirty="0">
                <a:solidFill>
                  <a:srgbClr val="512507"/>
                </a:solidFill>
                <a:ea typeface="標楷體" panose="03000509000000000000" pitchFamily="65" charset="-120"/>
              </a:rPr>
              <a:t>XIAO SUAN TOU</a:t>
            </a:r>
            <a:endParaRPr lang="zh-TW" altLang="en-US" sz="702" dirty="0"/>
          </a:p>
        </p:txBody>
      </p:sp>
      <p:sp>
        <p:nvSpPr>
          <p:cNvPr id="53" name="文字方塊 52">
            <a:extLst>
              <a:ext uri="{FF2B5EF4-FFF2-40B4-BE49-F238E27FC236}">
                <a16:creationId xmlns:a16="http://schemas.microsoft.com/office/drawing/2014/main" id="{1B628027-95B2-44B2-9279-9DE586164812}"/>
              </a:ext>
            </a:extLst>
          </p:cNvPr>
          <p:cNvSpPr txBox="1"/>
          <p:nvPr/>
        </p:nvSpPr>
        <p:spPr>
          <a:xfrm rot="14747455">
            <a:off x="5148962" y="552119"/>
            <a:ext cx="461986" cy="1636474"/>
          </a:xfrm>
          <a:prstGeom prst="rect">
            <a:avLst/>
          </a:prstGeom>
          <a:noFill/>
        </p:spPr>
        <p:txBody>
          <a:bodyPr vert="eaVert" wrap="none" rtlCol="0">
            <a:spAutoFit/>
          </a:bodyPr>
          <a:lstStyle/>
          <a:p>
            <a:r>
              <a:rPr lang="en-US" altLang="zh-TW" sz="1802" b="1" dirty="0">
                <a:solidFill>
                  <a:srgbClr val="512507"/>
                </a:solidFill>
                <a:ea typeface="標楷體" panose="03000509000000000000" pitchFamily="65" charset="-120"/>
              </a:rPr>
              <a:t>XIAO SUAN TOU</a:t>
            </a:r>
            <a:endParaRPr lang="zh-TW" altLang="en-US" sz="1802" dirty="0"/>
          </a:p>
        </p:txBody>
      </p:sp>
      <p:sp>
        <p:nvSpPr>
          <p:cNvPr id="54" name="文字方塊 53">
            <a:extLst>
              <a:ext uri="{FF2B5EF4-FFF2-40B4-BE49-F238E27FC236}">
                <a16:creationId xmlns:a16="http://schemas.microsoft.com/office/drawing/2014/main" id="{BDABCEFF-EDEC-4868-AE10-8346BC2193A8}"/>
              </a:ext>
            </a:extLst>
          </p:cNvPr>
          <p:cNvSpPr txBox="1"/>
          <p:nvPr/>
        </p:nvSpPr>
        <p:spPr>
          <a:xfrm rot="16853765">
            <a:off x="5148389" y="2063833"/>
            <a:ext cx="261738" cy="525144"/>
          </a:xfrm>
          <a:prstGeom prst="rect">
            <a:avLst/>
          </a:prstGeom>
          <a:noFill/>
        </p:spPr>
        <p:txBody>
          <a:bodyPr vert="eaVert" wrap="none" rtlCol="0">
            <a:spAutoFit/>
          </a:bodyPr>
          <a:lstStyle/>
          <a:p>
            <a:r>
              <a:rPr lang="en-US" altLang="zh-TW" sz="501" b="1" dirty="0">
                <a:solidFill>
                  <a:srgbClr val="512507"/>
                </a:solidFill>
                <a:ea typeface="標楷體" panose="03000509000000000000" pitchFamily="65" charset="-120"/>
              </a:rPr>
              <a:t>XIAO SUAN TOU</a:t>
            </a:r>
            <a:endParaRPr lang="zh-TW" altLang="en-US" sz="501" dirty="0"/>
          </a:p>
        </p:txBody>
      </p:sp>
      <p:sp>
        <p:nvSpPr>
          <p:cNvPr id="55" name="文字方塊 54">
            <a:extLst>
              <a:ext uri="{FF2B5EF4-FFF2-40B4-BE49-F238E27FC236}">
                <a16:creationId xmlns:a16="http://schemas.microsoft.com/office/drawing/2014/main" id="{9BEC94B2-BAD7-420A-8122-DEF7757D5B11}"/>
              </a:ext>
            </a:extLst>
          </p:cNvPr>
          <p:cNvSpPr txBox="1"/>
          <p:nvPr/>
        </p:nvSpPr>
        <p:spPr>
          <a:xfrm rot="15570393">
            <a:off x="6925958" y="509093"/>
            <a:ext cx="277127" cy="614912"/>
          </a:xfrm>
          <a:prstGeom prst="rect">
            <a:avLst/>
          </a:prstGeom>
          <a:noFill/>
        </p:spPr>
        <p:txBody>
          <a:bodyPr vert="eaVert" wrap="none" rtlCol="0">
            <a:spAutoFit/>
          </a:bodyPr>
          <a:lstStyle/>
          <a:p>
            <a:r>
              <a:rPr lang="en-US" altLang="zh-TW" sz="601" b="1" dirty="0">
                <a:solidFill>
                  <a:srgbClr val="512507"/>
                </a:solidFill>
                <a:ea typeface="標楷體" panose="03000509000000000000" pitchFamily="65" charset="-120"/>
              </a:rPr>
              <a:t>XIAO SUAN TOU</a:t>
            </a:r>
            <a:endParaRPr lang="zh-TW" altLang="en-US" sz="601" dirty="0"/>
          </a:p>
        </p:txBody>
      </p:sp>
      <p:sp>
        <p:nvSpPr>
          <p:cNvPr id="56" name="文字方塊 55">
            <a:extLst>
              <a:ext uri="{FF2B5EF4-FFF2-40B4-BE49-F238E27FC236}">
                <a16:creationId xmlns:a16="http://schemas.microsoft.com/office/drawing/2014/main" id="{D5AA63BB-4B59-4B50-AB40-7B95C8ECFED5}"/>
              </a:ext>
            </a:extLst>
          </p:cNvPr>
          <p:cNvSpPr txBox="1"/>
          <p:nvPr/>
        </p:nvSpPr>
        <p:spPr>
          <a:xfrm rot="15173114">
            <a:off x="5012674" y="502119"/>
            <a:ext cx="261738" cy="525144"/>
          </a:xfrm>
          <a:prstGeom prst="rect">
            <a:avLst/>
          </a:prstGeom>
          <a:noFill/>
        </p:spPr>
        <p:txBody>
          <a:bodyPr vert="eaVert" wrap="none" rtlCol="0">
            <a:spAutoFit/>
          </a:bodyPr>
          <a:lstStyle/>
          <a:p>
            <a:r>
              <a:rPr lang="en-US" altLang="zh-TW" sz="501" b="1" dirty="0">
                <a:solidFill>
                  <a:srgbClr val="512507"/>
                </a:solidFill>
                <a:ea typeface="標楷體" panose="03000509000000000000" pitchFamily="65" charset="-120"/>
              </a:rPr>
              <a:t>XIAO SUAN TOU</a:t>
            </a:r>
            <a:endParaRPr lang="zh-TW" altLang="en-US" sz="501" dirty="0"/>
          </a:p>
        </p:txBody>
      </p:sp>
      <p:sp>
        <p:nvSpPr>
          <p:cNvPr id="57" name="文字方塊 56">
            <a:extLst>
              <a:ext uri="{FF2B5EF4-FFF2-40B4-BE49-F238E27FC236}">
                <a16:creationId xmlns:a16="http://schemas.microsoft.com/office/drawing/2014/main" id="{03FB1BB2-A2FC-4EE5-8253-0EC4FB070D6F}"/>
              </a:ext>
            </a:extLst>
          </p:cNvPr>
          <p:cNvSpPr txBox="1"/>
          <p:nvPr/>
        </p:nvSpPr>
        <p:spPr>
          <a:xfrm rot="16770471">
            <a:off x="6961108" y="1845548"/>
            <a:ext cx="323486" cy="1155944"/>
          </a:xfrm>
          <a:prstGeom prst="rect">
            <a:avLst/>
          </a:prstGeom>
          <a:noFill/>
        </p:spPr>
        <p:txBody>
          <a:bodyPr vert="eaVert" wrap="square" rtlCol="0">
            <a:spAutoFit/>
          </a:bodyPr>
          <a:lstStyle/>
          <a:p>
            <a:r>
              <a:rPr lang="en-US" altLang="zh-TW" sz="902" b="1" dirty="0">
                <a:solidFill>
                  <a:srgbClr val="512507"/>
                </a:solidFill>
                <a:ea typeface="標楷體" panose="03000509000000000000" pitchFamily="65" charset="-120"/>
              </a:rPr>
              <a:t>XIAO SUAN TOU</a:t>
            </a:r>
            <a:endParaRPr lang="zh-TW" altLang="en-US" sz="902" dirty="0"/>
          </a:p>
        </p:txBody>
      </p:sp>
      <p:sp>
        <p:nvSpPr>
          <p:cNvPr id="58" name="文字方塊 57">
            <a:extLst>
              <a:ext uri="{FF2B5EF4-FFF2-40B4-BE49-F238E27FC236}">
                <a16:creationId xmlns:a16="http://schemas.microsoft.com/office/drawing/2014/main" id="{034DA99C-5508-4298-AD3E-95DD02FEFBC8}"/>
              </a:ext>
            </a:extLst>
          </p:cNvPr>
          <p:cNvSpPr txBox="1"/>
          <p:nvPr/>
        </p:nvSpPr>
        <p:spPr>
          <a:xfrm>
            <a:off x="5399570" y="641334"/>
            <a:ext cx="492764" cy="1118255"/>
          </a:xfrm>
          <a:prstGeom prst="rect">
            <a:avLst/>
          </a:prstGeom>
          <a:noFill/>
        </p:spPr>
        <p:txBody>
          <a:bodyPr vert="eaVert" wrap="none" rtlCol="0">
            <a:spAutoFit/>
          </a:bodyPr>
          <a:lstStyle/>
          <a:p>
            <a:r>
              <a:rPr lang="zh-TW" altLang="en-US" sz="2002" dirty="0">
                <a:solidFill>
                  <a:schemeClr val="bg1"/>
                </a:solidFill>
                <a:latin typeface="標楷體" panose="03000509000000000000" pitchFamily="65" charset="-120"/>
                <a:ea typeface="標楷體" panose="03000509000000000000" pitchFamily="65" charset="-120"/>
              </a:rPr>
              <a:t>歡迎光臨</a:t>
            </a:r>
          </a:p>
        </p:txBody>
      </p:sp>
      <p:sp>
        <p:nvSpPr>
          <p:cNvPr id="59" name="文字方塊 58">
            <a:extLst>
              <a:ext uri="{FF2B5EF4-FFF2-40B4-BE49-F238E27FC236}">
                <a16:creationId xmlns:a16="http://schemas.microsoft.com/office/drawing/2014/main" id="{297340A0-EA52-4CA3-B27E-48576523EBA4}"/>
              </a:ext>
            </a:extLst>
          </p:cNvPr>
          <p:cNvSpPr txBox="1"/>
          <p:nvPr/>
        </p:nvSpPr>
        <p:spPr>
          <a:xfrm rot="15570393">
            <a:off x="5997419" y="287573"/>
            <a:ext cx="277127" cy="614912"/>
          </a:xfrm>
          <a:prstGeom prst="rect">
            <a:avLst/>
          </a:prstGeom>
          <a:noFill/>
        </p:spPr>
        <p:txBody>
          <a:bodyPr vert="eaVert" wrap="none" rtlCol="0">
            <a:spAutoFit/>
          </a:bodyPr>
          <a:lstStyle/>
          <a:p>
            <a:r>
              <a:rPr lang="en-US" altLang="zh-TW" sz="601" b="1" dirty="0">
                <a:solidFill>
                  <a:srgbClr val="512507"/>
                </a:solidFill>
                <a:ea typeface="標楷體" panose="03000509000000000000" pitchFamily="65" charset="-120"/>
              </a:rPr>
              <a:t>XIAO SUAN TOU</a:t>
            </a:r>
            <a:endParaRPr lang="zh-TW" altLang="en-US" sz="601" dirty="0"/>
          </a:p>
        </p:txBody>
      </p:sp>
      <p:sp>
        <p:nvSpPr>
          <p:cNvPr id="61" name="文字方塊 60">
            <a:extLst>
              <a:ext uri="{FF2B5EF4-FFF2-40B4-BE49-F238E27FC236}">
                <a16:creationId xmlns:a16="http://schemas.microsoft.com/office/drawing/2014/main" id="{F42A37FE-0ADC-41B7-B252-A3EEEF1B87FD}"/>
              </a:ext>
            </a:extLst>
          </p:cNvPr>
          <p:cNvSpPr txBox="1"/>
          <p:nvPr/>
        </p:nvSpPr>
        <p:spPr>
          <a:xfrm rot="14547851">
            <a:off x="4826152" y="2417962"/>
            <a:ext cx="292709" cy="704680"/>
          </a:xfrm>
          <a:prstGeom prst="rect">
            <a:avLst/>
          </a:prstGeom>
          <a:noFill/>
        </p:spPr>
        <p:txBody>
          <a:bodyPr vert="eaVert" wrap="none" rtlCol="0">
            <a:spAutoFit/>
          </a:bodyPr>
          <a:lstStyle/>
          <a:p>
            <a:r>
              <a:rPr lang="en-US" altLang="zh-TW" sz="702" b="1" dirty="0">
                <a:solidFill>
                  <a:srgbClr val="512507"/>
                </a:solidFill>
                <a:ea typeface="標楷體" panose="03000509000000000000" pitchFamily="65" charset="-120"/>
              </a:rPr>
              <a:t>XIAO SUAN TOU</a:t>
            </a:r>
            <a:endParaRPr lang="zh-TW" altLang="en-US" sz="702" dirty="0"/>
          </a:p>
        </p:txBody>
      </p:sp>
      <p:sp>
        <p:nvSpPr>
          <p:cNvPr id="62" name="文字方塊 61">
            <a:extLst>
              <a:ext uri="{FF2B5EF4-FFF2-40B4-BE49-F238E27FC236}">
                <a16:creationId xmlns:a16="http://schemas.microsoft.com/office/drawing/2014/main" id="{BBB2C230-59A4-42BE-B667-336D232A59AD}"/>
              </a:ext>
            </a:extLst>
          </p:cNvPr>
          <p:cNvSpPr txBox="1"/>
          <p:nvPr/>
        </p:nvSpPr>
        <p:spPr>
          <a:xfrm rot="15218496">
            <a:off x="6922603" y="1517642"/>
            <a:ext cx="292709" cy="704680"/>
          </a:xfrm>
          <a:prstGeom prst="rect">
            <a:avLst/>
          </a:prstGeom>
          <a:noFill/>
        </p:spPr>
        <p:txBody>
          <a:bodyPr vert="eaVert" wrap="none" rtlCol="0">
            <a:spAutoFit/>
          </a:bodyPr>
          <a:lstStyle/>
          <a:p>
            <a:r>
              <a:rPr lang="en-US" altLang="zh-TW" sz="702" b="1" dirty="0">
                <a:solidFill>
                  <a:srgbClr val="512507"/>
                </a:solidFill>
                <a:ea typeface="標楷體" panose="03000509000000000000" pitchFamily="65" charset="-120"/>
              </a:rPr>
              <a:t>XIAO SUAN TOU</a:t>
            </a:r>
            <a:endParaRPr lang="zh-TW" altLang="en-US" sz="702" dirty="0"/>
          </a:p>
        </p:txBody>
      </p:sp>
      <p:sp>
        <p:nvSpPr>
          <p:cNvPr id="64" name="文字方塊 63">
            <a:extLst>
              <a:ext uri="{FF2B5EF4-FFF2-40B4-BE49-F238E27FC236}">
                <a16:creationId xmlns:a16="http://schemas.microsoft.com/office/drawing/2014/main" id="{F195845D-3B6C-4776-BABF-29541D77ABAC}"/>
              </a:ext>
            </a:extLst>
          </p:cNvPr>
          <p:cNvSpPr txBox="1"/>
          <p:nvPr/>
        </p:nvSpPr>
        <p:spPr>
          <a:xfrm>
            <a:off x="4850828" y="8367303"/>
            <a:ext cx="2471209" cy="1248740"/>
          </a:xfrm>
          <a:prstGeom prst="rect">
            <a:avLst/>
          </a:prstGeom>
          <a:noFill/>
        </p:spPr>
        <p:txBody>
          <a:bodyPr wrap="square" rtlCol="0">
            <a:spAutoFit/>
          </a:bodyPr>
          <a:lstStyle/>
          <a:p>
            <a:pPr algn="ctr">
              <a:lnSpc>
                <a:spcPct val="150000"/>
              </a:lnSpc>
            </a:pPr>
            <a:r>
              <a:rPr lang="zh-TW" altLang="en-US" sz="702" dirty="0">
                <a:latin typeface="標楷體" panose="03000509000000000000" pitchFamily="65" charset="-120"/>
                <a:ea typeface="標楷體" panose="03000509000000000000" pitchFamily="65" charset="-120"/>
              </a:rPr>
              <a:t>溫馨小家庭</a:t>
            </a: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latin typeface="標楷體" panose="03000509000000000000" pitchFamily="65" charset="-120"/>
                <a:ea typeface="標楷體" panose="03000509000000000000" pitchFamily="65" charset="-120"/>
              </a:rPr>
              <a:t>歡迎加入這個溫馨的小店家</a:t>
            </a: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latin typeface="標楷體" panose="03000509000000000000" pitchFamily="65" charset="-120"/>
                <a:ea typeface="標楷體" panose="03000509000000000000" pitchFamily="65" charset="-120"/>
              </a:rPr>
              <a:t>不定期聚餐</a:t>
            </a: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latin typeface="標楷體" panose="03000509000000000000" pitchFamily="65" charset="-120"/>
                <a:ea typeface="標楷體" panose="03000509000000000000" pitchFamily="65" charset="-120"/>
              </a:rPr>
              <a:t>不定期旅遊</a:t>
            </a:r>
            <a:endParaRPr lang="en-US" altLang="zh-TW" sz="702" dirty="0">
              <a:latin typeface="標楷體" panose="03000509000000000000" pitchFamily="65" charset="-120"/>
              <a:ea typeface="標楷體" panose="03000509000000000000" pitchFamily="65" charset="-120"/>
            </a:endParaRPr>
          </a:p>
          <a:p>
            <a:pPr algn="ctr">
              <a:lnSpc>
                <a:spcPct val="150000"/>
              </a:lnSpc>
            </a:pPr>
            <a:endParaRPr lang="en-US" altLang="zh-TW" sz="702" dirty="0">
              <a:latin typeface="標楷體" panose="03000509000000000000" pitchFamily="65" charset="-120"/>
              <a:ea typeface="標楷體" panose="03000509000000000000" pitchFamily="65" charset="-120"/>
            </a:endParaRPr>
          </a:p>
          <a:p>
            <a:pPr algn="ctr">
              <a:lnSpc>
                <a:spcPct val="150000"/>
              </a:lnSpc>
            </a:pPr>
            <a:r>
              <a:rPr lang="zh-TW" altLang="en-US" sz="702" dirty="0">
                <a:solidFill>
                  <a:srgbClr val="512507"/>
                </a:solidFill>
                <a:latin typeface="標楷體" panose="03000509000000000000" pitchFamily="65" charset="-120"/>
                <a:ea typeface="標楷體" panose="03000509000000000000" pitchFamily="65" charset="-120"/>
              </a:rPr>
              <a:t>加入小蒜頭</a:t>
            </a:r>
            <a:r>
              <a:rPr lang="en-US" altLang="zh-TW" sz="702" dirty="0">
                <a:solidFill>
                  <a:srgbClr val="512507"/>
                </a:solidFill>
                <a:latin typeface="標楷體" panose="03000509000000000000" pitchFamily="65" charset="-120"/>
                <a:ea typeface="標楷體" panose="03000509000000000000" pitchFamily="65" charset="-120"/>
              </a:rPr>
              <a:t>&gt;&gt;</a:t>
            </a:r>
          </a:p>
          <a:p>
            <a:pPr>
              <a:lnSpc>
                <a:spcPct val="150000"/>
              </a:lnSpc>
            </a:pPr>
            <a:endParaRPr lang="zh-TW" altLang="en-US" sz="902"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396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DA74C044-9E79-41B2-8D86-E6D1058F054F}"/>
              </a:ext>
            </a:extLst>
          </p:cNvPr>
          <p:cNvGrpSpPr/>
          <p:nvPr/>
        </p:nvGrpSpPr>
        <p:grpSpPr>
          <a:xfrm>
            <a:off x="1" y="0"/>
            <a:ext cx="12152206" cy="671242"/>
            <a:chOff x="0" y="0"/>
            <a:chExt cx="12192000" cy="558140"/>
          </a:xfrm>
        </p:grpSpPr>
        <p:sp>
          <p:nvSpPr>
            <p:cNvPr id="5" name="矩形 4">
              <a:extLst>
                <a:ext uri="{FF2B5EF4-FFF2-40B4-BE49-F238E27FC236}">
                  <a16:creationId xmlns:a16="http://schemas.microsoft.com/office/drawing/2014/main" id="{A3302823-EC9D-4AF5-B6FD-CE77B6952D23}"/>
                </a:ext>
              </a:extLst>
            </p:cNvPr>
            <p:cNvSpPr/>
            <p:nvPr/>
          </p:nvSpPr>
          <p:spPr>
            <a:xfrm>
              <a:off x="0" y="0"/>
              <a:ext cx="12192000" cy="558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42" dirty="0"/>
            </a:p>
          </p:txBody>
        </p:sp>
        <p:cxnSp>
          <p:nvCxnSpPr>
            <p:cNvPr id="6" name="直線接點 5">
              <a:extLst>
                <a:ext uri="{FF2B5EF4-FFF2-40B4-BE49-F238E27FC236}">
                  <a16:creationId xmlns:a16="http://schemas.microsoft.com/office/drawing/2014/main" id="{2D5535AE-F811-4638-8AC2-E9AA1DA45F70}"/>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0957B2EB-DDCE-460E-A78D-5606427D9C16}"/>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B1FE7373-D256-47AC-A0C5-DACD7591F5B4}"/>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2108B064-EE34-4470-847C-C8DB1582520C}"/>
              </a:ext>
            </a:extLst>
          </p:cNvPr>
          <p:cNvSpPr/>
          <p:nvPr/>
        </p:nvSpPr>
        <p:spPr>
          <a:xfrm>
            <a:off x="0" y="636998"/>
            <a:ext cx="12118667" cy="125382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42" dirty="0"/>
          </a:p>
        </p:txBody>
      </p:sp>
      <p:sp>
        <p:nvSpPr>
          <p:cNvPr id="10" name="矩形 9">
            <a:extLst>
              <a:ext uri="{FF2B5EF4-FFF2-40B4-BE49-F238E27FC236}">
                <a16:creationId xmlns:a16="http://schemas.microsoft.com/office/drawing/2014/main" id="{77A6DD0B-4E39-4C48-9C78-575AE369821C}"/>
              </a:ext>
            </a:extLst>
          </p:cNvPr>
          <p:cNvSpPr/>
          <p:nvPr/>
        </p:nvSpPr>
        <p:spPr>
          <a:xfrm>
            <a:off x="141291" y="1473946"/>
            <a:ext cx="11685442" cy="28995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42"/>
          </a:p>
        </p:txBody>
      </p:sp>
      <p:grpSp>
        <p:nvGrpSpPr>
          <p:cNvPr id="11" name="群組 10">
            <a:extLst>
              <a:ext uri="{FF2B5EF4-FFF2-40B4-BE49-F238E27FC236}">
                <a16:creationId xmlns:a16="http://schemas.microsoft.com/office/drawing/2014/main" id="{CD981368-489D-4666-87A4-DAF5C6C7B57F}"/>
              </a:ext>
            </a:extLst>
          </p:cNvPr>
          <p:cNvGrpSpPr/>
          <p:nvPr/>
        </p:nvGrpSpPr>
        <p:grpSpPr>
          <a:xfrm>
            <a:off x="791145" y="1599104"/>
            <a:ext cx="2169722" cy="2579297"/>
            <a:chOff x="0" y="2432285"/>
            <a:chExt cx="4516244" cy="5279924"/>
          </a:xfrm>
        </p:grpSpPr>
        <p:pic>
          <p:nvPicPr>
            <p:cNvPr id="12" name="圖片 11">
              <a:extLst>
                <a:ext uri="{FF2B5EF4-FFF2-40B4-BE49-F238E27FC236}">
                  <a16:creationId xmlns:a16="http://schemas.microsoft.com/office/drawing/2014/main" id="{84141C00-1A05-40C3-8F35-1E0363E8D5F2}"/>
                </a:ext>
              </a:extLst>
            </p:cNvPr>
            <p:cNvPicPr>
              <a:picLocks noChangeAspect="1"/>
            </p:cNvPicPr>
            <p:nvPr/>
          </p:nvPicPr>
          <p:blipFill>
            <a:blip r:embed="rId2"/>
            <a:stretch>
              <a:fillRect/>
            </a:stretch>
          </p:blipFill>
          <p:spPr>
            <a:xfrm>
              <a:off x="0" y="2432285"/>
              <a:ext cx="4516244" cy="5279924"/>
            </a:xfrm>
            <a:prstGeom prst="rect">
              <a:avLst/>
            </a:prstGeom>
          </p:spPr>
        </p:pic>
        <p:sp>
          <p:nvSpPr>
            <p:cNvPr id="13" name="矩形 12">
              <a:extLst>
                <a:ext uri="{FF2B5EF4-FFF2-40B4-BE49-F238E27FC236}">
                  <a16:creationId xmlns:a16="http://schemas.microsoft.com/office/drawing/2014/main" id="{004917D0-ADE4-46AC-BA29-BA0752C89F1B}"/>
                </a:ext>
              </a:extLst>
            </p:cNvPr>
            <p:cNvSpPr/>
            <p:nvPr/>
          </p:nvSpPr>
          <p:spPr>
            <a:xfrm>
              <a:off x="0" y="2432285"/>
              <a:ext cx="4516244" cy="5279924"/>
            </a:xfrm>
            <a:prstGeom prst="rect">
              <a:avLst/>
            </a:prstGeom>
            <a:solidFill>
              <a:schemeClr val="dk1">
                <a:alpha val="5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542"/>
            </a:p>
          </p:txBody>
        </p:sp>
      </p:grpSp>
      <p:sp>
        <p:nvSpPr>
          <p:cNvPr id="14" name="矩形 13">
            <a:extLst>
              <a:ext uri="{FF2B5EF4-FFF2-40B4-BE49-F238E27FC236}">
                <a16:creationId xmlns:a16="http://schemas.microsoft.com/office/drawing/2014/main" id="{CE831AF0-D9C7-4611-BA3B-B6FE4310A15F}"/>
              </a:ext>
            </a:extLst>
          </p:cNvPr>
          <p:cNvSpPr/>
          <p:nvPr/>
        </p:nvSpPr>
        <p:spPr>
          <a:xfrm>
            <a:off x="3310354" y="1610044"/>
            <a:ext cx="8247107" cy="2579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542" dirty="0"/>
          </a:p>
        </p:txBody>
      </p:sp>
      <p:sp>
        <p:nvSpPr>
          <p:cNvPr id="15" name="文字方塊 14">
            <a:extLst>
              <a:ext uri="{FF2B5EF4-FFF2-40B4-BE49-F238E27FC236}">
                <a16:creationId xmlns:a16="http://schemas.microsoft.com/office/drawing/2014/main" id="{11D9D50C-8039-4325-8A77-4A2BC52533F7}"/>
              </a:ext>
            </a:extLst>
          </p:cNvPr>
          <p:cNvSpPr txBox="1"/>
          <p:nvPr/>
        </p:nvSpPr>
        <p:spPr>
          <a:xfrm>
            <a:off x="4945671" y="922928"/>
            <a:ext cx="4799503" cy="338554"/>
          </a:xfrm>
          <a:prstGeom prst="rect">
            <a:avLst/>
          </a:prstGeom>
          <a:noFill/>
        </p:spPr>
        <p:txBody>
          <a:bodyPr wrap="square" rtlCol="0">
            <a:spAutoFit/>
          </a:bodyPr>
          <a:lstStyle/>
          <a:p>
            <a:r>
              <a:rPr lang="zh-TW" altLang="en-US" sz="1600" b="1" dirty="0">
                <a:latin typeface="標楷體" panose="03000509000000000000" pitchFamily="65" charset="-120"/>
                <a:ea typeface="標楷體" panose="03000509000000000000" pitchFamily="65" charset="-120"/>
              </a:rPr>
              <a:t>關於我們 </a:t>
            </a:r>
            <a:r>
              <a:rPr lang="en-US" altLang="zh-TW" sz="1600" b="1" dirty="0">
                <a:solidFill>
                  <a:srgbClr val="512507"/>
                </a:solidFill>
              </a:rPr>
              <a:t>About us</a:t>
            </a:r>
            <a:endParaRPr lang="zh-TW" altLang="en-US" sz="1200" b="1" dirty="0">
              <a:solidFill>
                <a:srgbClr val="512507"/>
              </a:solidFill>
            </a:endParaRPr>
          </a:p>
        </p:txBody>
      </p:sp>
      <p:sp>
        <p:nvSpPr>
          <p:cNvPr id="16" name="文字方塊 15">
            <a:extLst>
              <a:ext uri="{FF2B5EF4-FFF2-40B4-BE49-F238E27FC236}">
                <a16:creationId xmlns:a16="http://schemas.microsoft.com/office/drawing/2014/main" id="{2C6D292D-C9FB-447A-906F-525390C698BB}"/>
              </a:ext>
            </a:extLst>
          </p:cNvPr>
          <p:cNvSpPr txBox="1"/>
          <p:nvPr/>
        </p:nvSpPr>
        <p:spPr>
          <a:xfrm>
            <a:off x="3468209" y="2435055"/>
            <a:ext cx="4520897" cy="1526380"/>
          </a:xfrm>
          <a:prstGeom prst="rect">
            <a:avLst/>
          </a:prstGeom>
          <a:noFill/>
        </p:spPr>
        <p:txBody>
          <a:bodyPr wrap="square" rtlCol="0">
            <a:spAutoFit/>
          </a:bodyPr>
          <a:lstStyle/>
          <a:p>
            <a:pPr>
              <a:lnSpc>
                <a:spcPct val="150000"/>
              </a:lnSpc>
            </a:pPr>
            <a:r>
              <a:rPr lang="zh-TW" altLang="en-US" sz="1600" dirty="0">
                <a:latin typeface="標楷體" panose="03000509000000000000" pitchFamily="65" charset="-120"/>
                <a:ea typeface="標楷體" panose="03000509000000000000" pitchFamily="65" charset="-120"/>
              </a:rPr>
              <a:t>小蒜頭鹹酥雞創立於</a:t>
            </a:r>
            <a:r>
              <a:rPr lang="en-US" altLang="zh-TW" sz="1600" dirty="0">
                <a:latin typeface="標楷體" panose="03000509000000000000" pitchFamily="65" charset="-120"/>
                <a:ea typeface="標楷體" panose="03000509000000000000" pitchFamily="65" charset="-120"/>
              </a:rPr>
              <a:t>1990</a:t>
            </a:r>
            <a:r>
              <a:rPr lang="zh-TW" altLang="en-US" sz="1600" dirty="0">
                <a:latin typeface="標楷體" panose="03000509000000000000" pitchFamily="65" charset="-120"/>
                <a:ea typeface="標楷體" panose="03000509000000000000" pitchFamily="65" charset="-120"/>
              </a:rPr>
              <a:t>年，開店將近</a:t>
            </a:r>
            <a:r>
              <a:rPr lang="en-US" altLang="zh-TW" sz="1600" dirty="0">
                <a:latin typeface="標楷體" panose="03000509000000000000" pitchFamily="65" charset="-120"/>
                <a:ea typeface="標楷體" panose="03000509000000000000" pitchFamily="65" charset="-120"/>
              </a:rPr>
              <a:t>30</a:t>
            </a:r>
            <a:r>
              <a:rPr lang="zh-TW" altLang="en-US" sz="1600" dirty="0">
                <a:latin typeface="標楷體" panose="03000509000000000000" pitchFamily="65" charset="-120"/>
                <a:ea typeface="標楷體" panose="03000509000000000000" pitchFamily="65" charset="-120"/>
              </a:rPr>
              <a:t>年。</a:t>
            </a:r>
            <a:endParaRPr lang="en-US" altLang="zh-TW" sz="1600" dirty="0">
              <a:latin typeface="標楷體" panose="03000509000000000000" pitchFamily="65" charset="-120"/>
              <a:ea typeface="標楷體" panose="03000509000000000000" pitchFamily="65" charset="-120"/>
            </a:endParaRPr>
          </a:p>
          <a:p>
            <a:pPr>
              <a:lnSpc>
                <a:spcPct val="150000"/>
              </a:lnSpc>
            </a:pPr>
            <a:r>
              <a:rPr lang="zh-TW" altLang="en-US" sz="1600" dirty="0">
                <a:latin typeface="標楷體" panose="03000509000000000000" pitchFamily="65" charset="-120"/>
                <a:ea typeface="標楷體" panose="03000509000000000000" pitchFamily="65" charset="-120"/>
              </a:rPr>
              <a:t>老闆研製的獨特胡椒及傳統的油炸方式，成為許多歸仁人記憶中的家鄉味。</a:t>
            </a:r>
            <a:endParaRPr lang="en-US" altLang="zh-TW" sz="1600" dirty="0">
              <a:latin typeface="標楷體" panose="03000509000000000000" pitchFamily="65" charset="-120"/>
              <a:ea typeface="標楷體" panose="03000509000000000000" pitchFamily="65" charset="-120"/>
            </a:endParaRPr>
          </a:p>
          <a:p>
            <a:pPr>
              <a:lnSpc>
                <a:spcPct val="150000"/>
              </a:lnSpc>
            </a:pPr>
            <a:endParaRPr lang="zh-TW" altLang="en-US" sz="1600" dirty="0">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242E5350-E691-49CD-8AC4-9D5DC9DEF017}"/>
              </a:ext>
            </a:extLst>
          </p:cNvPr>
          <p:cNvSpPr txBox="1"/>
          <p:nvPr/>
        </p:nvSpPr>
        <p:spPr>
          <a:xfrm>
            <a:off x="3584121" y="1768375"/>
            <a:ext cx="5454131" cy="463653"/>
          </a:xfrm>
          <a:prstGeom prst="rect">
            <a:avLst/>
          </a:prstGeom>
          <a:noFill/>
        </p:spPr>
        <p:txBody>
          <a:bodyPr wrap="square" rtlCol="0">
            <a:spAutoFit/>
          </a:bodyPr>
          <a:lstStyle/>
          <a:p>
            <a:pPr>
              <a:lnSpc>
                <a:spcPct val="150000"/>
              </a:lnSpc>
            </a:pPr>
            <a:r>
              <a:rPr lang="zh-TW" altLang="en-US" b="1" dirty="0">
                <a:latin typeface="標楷體" panose="03000509000000000000" pitchFamily="65" charset="-120"/>
                <a:ea typeface="標楷體" panose="03000509000000000000" pitchFamily="65" charset="-120"/>
              </a:rPr>
              <a:t>關於</a:t>
            </a:r>
            <a:r>
              <a:rPr lang="zh-TW" altLang="en-US" sz="1600" b="1" dirty="0">
                <a:latin typeface="標楷體" panose="03000509000000000000" pitchFamily="65" charset="-120"/>
                <a:ea typeface="標楷體" panose="03000509000000000000" pitchFamily="65" charset="-120"/>
              </a:rPr>
              <a:t>小蒜頭 </a:t>
            </a:r>
            <a:r>
              <a:rPr lang="en-US" altLang="zh-TW" b="1" dirty="0">
                <a:solidFill>
                  <a:srgbClr val="512507"/>
                </a:solidFill>
                <a:ea typeface="標楷體" panose="03000509000000000000" pitchFamily="65" charset="-120"/>
              </a:rPr>
              <a:t>About XIAO SUAN TOU</a:t>
            </a:r>
          </a:p>
        </p:txBody>
      </p:sp>
      <p:sp>
        <p:nvSpPr>
          <p:cNvPr id="18" name="矩形 17">
            <a:extLst>
              <a:ext uri="{FF2B5EF4-FFF2-40B4-BE49-F238E27FC236}">
                <a16:creationId xmlns:a16="http://schemas.microsoft.com/office/drawing/2014/main" id="{8A71CF55-E32D-47C3-B1F6-19881AAA093E}"/>
              </a:ext>
            </a:extLst>
          </p:cNvPr>
          <p:cNvSpPr/>
          <p:nvPr/>
        </p:nvSpPr>
        <p:spPr>
          <a:xfrm>
            <a:off x="349534" y="4902777"/>
            <a:ext cx="11468602" cy="48366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9" name="矩形 18">
            <a:extLst>
              <a:ext uri="{FF2B5EF4-FFF2-40B4-BE49-F238E27FC236}">
                <a16:creationId xmlns:a16="http://schemas.microsoft.com/office/drawing/2014/main" id="{CD4D3CE5-5A32-4E68-BD45-D0B9285508E2}"/>
              </a:ext>
            </a:extLst>
          </p:cNvPr>
          <p:cNvSpPr/>
          <p:nvPr/>
        </p:nvSpPr>
        <p:spPr>
          <a:xfrm>
            <a:off x="141291" y="4485545"/>
            <a:ext cx="11685442" cy="537140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0" name="矩形 19">
            <a:extLst>
              <a:ext uri="{FF2B5EF4-FFF2-40B4-BE49-F238E27FC236}">
                <a16:creationId xmlns:a16="http://schemas.microsoft.com/office/drawing/2014/main" id="{86140B3A-89AF-4C14-8D6E-9F6E8AB11CF2}"/>
              </a:ext>
            </a:extLst>
          </p:cNvPr>
          <p:cNvSpPr/>
          <p:nvPr/>
        </p:nvSpPr>
        <p:spPr>
          <a:xfrm>
            <a:off x="698970" y="4596223"/>
            <a:ext cx="10274752" cy="51621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481C3DE3-230C-4BF1-9A9C-DE1FDA0AAEE0}"/>
              </a:ext>
            </a:extLst>
          </p:cNvPr>
          <p:cNvSpPr txBox="1"/>
          <p:nvPr/>
        </p:nvSpPr>
        <p:spPr>
          <a:xfrm>
            <a:off x="2078667" y="4556291"/>
            <a:ext cx="3881189" cy="587405"/>
          </a:xfrm>
          <a:prstGeom prst="rect">
            <a:avLst/>
          </a:prstGeom>
          <a:noFill/>
        </p:spPr>
        <p:txBody>
          <a:bodyPr wrap="square" rtlCol="0">
            <a:spAutoFit/>
          </a:bodyPr>
          <a:lstStyle/>
          <a:p>
            <a:pPr>
              <a:lnSpc>
                <a:spcPct val="150000"/>
              </a:lnSpc>
            </a:pPr>
            <a:r>
              <a:rPr lang="zh-TW" altLang="en-US" sz="2400" b="1" dirty="0">
                <a:latin typeface="標楷體" panose="03000509000000000000" pitchFamily="65" charset="-120"/>
                <a:ea typeface="標楷體" panose="03000509000000000000" pitchFamily="65" charset="-120"/>
              </a:rPr>
              <a:t>小蒜頭的歷史 </a:t>
            </a:r>
            <a:r>
              <a:rPr lang="en-US" altLang="zh-TW" sz="2400" b="1" dirty="0">
                <a:solidFill>
                  <a:srgbClr val="512507"/>
                </a:solidFill>
                <a:ea typeface="標楷體" panose="03000509000000000000" pitchFamily="65" charset="-120"/>
              </a:rPr>
              <a:t>Our History</a:t>
            </a:r>
          </a:p>
        </p:txBody>
      </p:sp>
      <p:pic>
        <p:nvPicPr>
          <p:cNvPr id="22" name="圖片 21">
            <a:extLst>
              <a:ext uri="{FF2B5EF4-FFF2-40B4-BE49-F238E27FC236}">
                <a16:creationId xmlns:a16="http://schemas.microsoft.com/office/drawing/2014/main" id="{81C47D38-BDD0-417E-9A82-7F9BB7E16699}"/>
              </a:ext>
            </a:extLst>
          </p:cNvPr>
          <p:cNvPicPr>
            <a:picLocks noChangeAspect="1"/>
          </p:cNvPicPr>
          <p:nvPr/>
        </p:nvPicPr>
        <p:blipFill rotWithShape="1">
          <a:blip r:embed="rId3"/>
          <a:srcRect l="-634" b="13607"/>
          <a:stretch/>
        </p:blipFill>
        <p:spPr>
          <a:xfrm>
            <a:off x="7647064" y="4700490"/>
            <a:ext cx="3099357" cy="2210849"/>
          </a:xfrm>
          <a:prstGeom prst="rect">
            <a:avLst/>
          </a:prstGeom>
        </p:spPr>
      </p:pic>
      <p:sp>
        <p:nvSpPr>
          <p:cNvPr id="23" name="矩形 22">
            <a:extLst>
              <a:ext uri="{FF2B5EF4-FFF2-40B4-BE49-F238E27FC236}">
                <a16:creationId xmlns:a16="http://schemas.microsoft.com/office/drawing/2014/main" id="{C47799ED-EA76-4ABE-BD31-E230F0A63E32}"/>
              </a:ext>
            </a:extLst>
          </p:cNvPr>
          <p:cNvSpPr/>
          <p:nvPr/>
        </p:nvSpPr>
        <p:spPr>
          <a:xfrm>
            <a:off x="7643375" y="4700489"/>
            <a:ext cx="3099355" cy="4963575"/>
          </a:xfrm>
          <a:prstGeom prst="rect">
            <a:avLst/>
          </a:prstGeom>
          <a:solidFill>
            <a:schemeClr val="dk1">
              <a:alpha val="4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pic>
        <p:nvPicPr>
          <p:cNvPr id="24" name="圖片 23">
            <a:extLst>
              <a:ext uri="{FF2B5EF4-FFF2-40B4-BE49-F238E27FC236}">
                <a16:creationId xmlns:a16="http://schemas.microsoft.com/office/drawing/2014/main" id="{8DD08017-803F-4BC5-9B91-2C3275A6B3CF}"/>
              </a:ext>
            </a:extLst>
          </p:cNvPr>
          <p:cNvPicPr>
            <a:picLocks noChangeAspect="1"/>
          </p:cNvPicPr>
          <p:nvPr/>
        </p:nvPicPr>
        <p:blipFill>
          <a:blip r:embed="rId4"/>
          <a:stretch>
            <a:fillRect/>
          </a:stretch>
        </p:blipFill>
        <p:spPr>
          <a:xfrm>
            <a:off x="7654674" y="7059393"/>
            <a:ext cx="2978171" cy="2632550"/>
          </a:xfrm>
          <a:prstGeom prst="rect">
            <a:avLst/>
          </a:prstGeom>
        </p:spPr>
      </p:pic>
      <p:cxnSp>
        <p:nvCxnSpPr>
          <p:cNvPr id="25" name="直線單箭頭接點 24">
            <a:extLst>
              <a:ext uri="{FF2B5EF4-FFF2-40B4-BE49-F238E27FC236}">
                <a16:creationId xmlns:a16="http://schemas.microsoft.com/office/drawing/2014/main" id="{F807E706-BFC9-449B-AE2B-631441CE8EC3}"/>
              </a:ext>
            </a:extLst>
          </p:cNvPr>
          <p:cNvCxnSpPr>
            <a:cxnSpLocks/>
          </p:cNvCxnSpPr>
          <p:nvPr/>
        </p:nvCxnSpPr>
        <p:spPr>
          <a:xfrm flipH="1">
            <a:off x="991434" y="5315050"/>
            <a:ext cx="2" cy="4048408"/>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2778F64-5B93-4BFF-9BB3-71ECD4E5D15A}"/>
              </a:ext>
            </a:extLst>
          </p:cNvPr>
          <p:cNvCxnSpPr>
            <a:cxnSpLocks/>
          </p:cNvCxnSpPr>
          <p:nvPr/>
        </p:nvCxnSpPr>
        <p:spPr>
          <a:xfrm>
            <a:off x="1020651" y="5462628"/>
            <a:ext cx="732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C23DA0B1-325D-4C8E-BD4A-575C084F42C8}"/>
              </a:ext>
            </a:extLst>
          </p:cNvPr>
          <p:cNvSpPr txBox="1"/>
          <p:nvPr/>
        </p:nvSpPr>
        <p:spPr>
          <a:xfrm>
            <a:off x="1763990" y="5327872"/>
            <a:ext cx="2932597" cy="307777"/>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1990</a:t>
            </a:r>
            <a:r>
              <a:rPr lang="zh-TW" altLang="en-US" sz="1400" dirty="0">
                <a:latin typeface="標楷體" panose="03000509000000000000" pitchFamily="65" charset="-120"/>
                <a:ea typeface="標楷體" panose="03000509000000000000" pitchFamily="65" charset="-120"/>
              </a:rPr>
              <a:t>年創立於 台南市</a:t>
            </a:r>
            <a:r>
              <a:rPr lang="en-US" altLang="zh-TW" sz="1400" dirty="0">
                <a:latin typeface="標楷體" panose="03000509000000000000" pitchFamily="65" charset="-120"/>
                <a:ea typeface="標楷體" panose="03000509000000000000" pitchFamily="65" charset="-120"/>
              </a:rPr>
              <a:t>XXX</a:t>
            </a:r>
            <a:endParaRPr lang="zh-TW" altLang="en-US" sz="1400" dirty="0">
              <a:latin typeface="標楷體" panose="03000509000000000000" pitchFamily="65" charset="-120"/>
              <a:ea typeface="標楷體" panose="03000509000000000000" pitchFamily="65" charset="-120"/>
            </a:endParaRPr>
          </a:p>
        </p:txBody>
      </p:sp>
      <p:cxnSp>
        <p:nvCxnSpPr>
          <p:cNvPr id="28" name="直線接點 27">
            <a:extLst>
              <a:ext uri="{FF2B5EF4-FFF2-40B4-BE49-F238E27FC236}">
                <a16:creationId xmlns:a16="http://schemas.microsoft.com/office/drawing/2014/main" id="{1583B050-77AA-4594-BDCD-2A65FD09FA29}"/>
              </a:ext>
            </a:extLst>
          </p:cNvPr>
          <p:cNvCxnSpPr>
            <a:cxnSpLocks/>
          </p:cNvCxnSpPr>
          <p:nvPr/>
        </p:nvCxnSpPr>
        <p:spPr>
          <a:xfrm>
            <a:off x="971010" y="5866375"/>
            <a:ext cx="77331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D279BFC2-B8D4-4567-92FF-DE64974161C6}"/>
              </a:ext>
            </a:extLst>
          </p:cNvPr>
          <p:cNvSpPr txBox="1"/>
          <p:nvPr/>
        </p:nvSpPr>
        <p:spPr>
          <a:xfrm>
            <a:off x="1763990" y="5740641"/>
            <a:ext cx="3031637" cy="307777"/>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1992</a:t>
            </a:r>
            <a:r>
              <a:rPr lang="zh-TW" altLang="en-US" sz="1400" dirty="0">
                <a:latin typeface="標楷體" panose="03000509000000000000" pitchFamily="65" charset="-120"/>
                <a:ea typeface="標楷體" panose="03000509000000000000" pitchFamily="65" charset="-120"/>
              </a:rPr>
              <a:t>年小蒜頭 搬遷至歸仁</a:t>
            </a:r>
          </a:p>
        </p:txBody>
      </p:sp>
      <p:cxnSp>
        <p:nvCxnSpPr>
          <p:cNvPr id="30" name="直線接點 29">
            <a:extLst>
              <a:ext uri="{FF2B5EF4-FFF2-40B4-BE49-F238E27FC236}">
                <a16:creationId xmlns:a16="http://schemas.microsoft.com/office/drawing/2014/main" id="{DDB348AC-5DA9-481C-BA9F-1A1B7BA1F521}"/>
              </a:ext>
            </a:extLst>
          </p:cNvPr>
          <p:cNvCxnSpPr>
            <a:cxnSpLocks/>
          </p:cNvCxnSpPr>
          <p:nvPr/>
        </p:nvCxnSpPr>
        <p:spPr>
          <a:xfrm>
            <a:off x="1055586" y="7148499"/>
            <a:ext cx="732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D8282EDD-DB9B-4F2C-9634-5AC8227E031A}"/>
              </a:ext>
            </a:extLst>
          </p:cNvPr>
          <p:cNvSpPr txBox="1"/>
          <p:nvPr/>
        </p:nvSpPr>
        <p:spPr>
          <a:xfrm>
            <a:off x="1788053" y="6994611"/>
            <a:ext cx="4096322" cy="307777"/>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2005</a:t>
            </a:r>
            <a:r>
              <a:rPr lang="zh-TW" altLang="en-US" sz="1400" dirty="0">
                <a:latin typeface="標楷體" panose="03000509000000000000" pitchFamily="65" charset="-120"/>
                <a:ea typeface="標楷體" panose="03000509000000000000" pitchFamily="65" charset="-120"/>
              </a:rPr>
              <a:t>年小蒜頭第一家分店創立 新化店</a:t>
            </a:r>
          </a:p>
        </p:txBody>
      </p:sp>
      <p:cxnSp>
        <p:nvCxnSpPr>
          <p:cNvPr id="32" name="直線接點 31">
            <a:extLst>
              <a:ext uri="{FF2B5EF4-FFF2-40B4-BE49-F238E27FC236}">
                <a16:creationId xmlns:a16="http://schemas.microsoft.com/office/drawing/2014/main" id="{23AF6213-D9B9-488A-A717-13E3A45F26C8}"/>
              </a:ext>
            </a:extLst>
          </p:cNvPr>
          <p:cNvCxnSpPr>
            <a:cxnSpLocks/>
          </p:cNvCxnSpPr>
          <p:nvPr/>
        </p:nvCxnSpPr>
        <p:spPr>
          <a:xfrm>
            <a:off x="1031523" y="7620395"/>
            <a:ext cx="732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18CAEAE5-3E47-4D12-83AC-610B3FFEE013}"/>
              </a:ext>
            </a:extLst>
          </p:cNvPr>
          <p:cNvSpPr txBox="1"/>
          <p:nvPr/>
        </p:nvSpPr>
        <p:spPr>
          <a:xfrm>
            <a:off x="1724383" y="8176450"/>
            <a:ext cx="5804777" cy="492443"/>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2007</a:t>
            </a:r>
            <a:r>
              <a:rPr lang="zh-TW" altLang="en-US" sz="1400" dirty="0">
                <a:latin typeface="標楷體" panose="03000509000000000000" pitchFamily="65" charset="-120"/>
                <a:ea typeface="標楷體" panose="03000509000000000000" pitchFamily="65" charset="-120"/>
              </a:rPr>
              <a:t>年小蒜頭第二家分店創立 歸仁長榮大學店</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已歇業</a:t>
            </a:r>
            <a:r>
              <a:rPr lang="en-US" altLang="zh-TW" sz="1400" dirty="0">
                <a:latin typeface="標楷體" panose="03000509000000000000" pitchFamily="65" charset="-120"/>
                <a:ea typeface="標楷體" panose="03000509000000000000" pitchFamily="65" charset="-120"/>
              </a:rPr>
              <a:t>)</a:t>
            </a:r>
          </a:p>
          <a:p>
            <a:r>
              <a:rPr lang="zh-TW" altLang="en-US" sz="1200" dirty="0">
                <a:latin typeface="標楷體" panose="03000509000000000000" pitchFamily="65" charset="-120"/>
                <a:ea typeface="標楷體" panose="03000509000000000000" pitchFamily="65" charset="-120"/>
              </a:rPr>
              <a:t>開業</a:t>
            </a:r>
            <a:r>
              <a:rPr lang="en-US" altLang="zh-TW" sz="1200" dirty="0">
                <a:latin typeface="標楷體" panose="03000509000000000000" pitchFamily="65" charset="-120"/>
                <a:ea typeface="標楷體" panose="03000509000000000000" pitchFamily="65" charset="-120"/>
              </a:rPr>
              <a:t>10</a:t>
            </a:r>
            <a:r>
              <a:rPr lang="zh-TW" altLang="en-US" sz="1200" dirty="0">
                <a:latin typeface="標楷體" panose="03000509000000000000" pitchFamily="65" charset="-120"/>
                <a:ea typeface="標楷體" panose="03000509000000000000" pitchFamily="65" charset="-120"/>
              </a:rPr>
              <a:t>年，老闆年邁已退休</a:t>
            </a:r>
          </a:p>
        </p:txBody>
      </p:sp>
      <p:cxnSp>
        <p:nvCxnSpPr>
          <p:cNvPr id="34" name="直線接點 33">
            <a:extLst>
              <a:ext uri="{FF2B5EF4-FFF2-40B4-BE49-F238E27FC236}">
                <a16:creationId xmlns:a16="http://schemas.microsoft.com/office/drawing/2014/main" id="{0A25C5E9-3E5E-4916-8FD7-0B44D12E18B8}"/>
              </a:ext>
            </a:extLst>
          </p:cNvPr>
          <p:cNvCxnSpPr>
            <a:cxnSpLocks/>
          </p:cNvCxnSpPr>
          <p:nvPr/>
        </p:nvCxnSpPr>
        <p:spPr>
          <a:xfrm>
            <a:off x="991432" y="8248510"/>
            <a:ext cx="732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562E82B3-A96B-44F8-AE6B-BED050132437}"/>
              </a:ext>
            </a:extLst>
          </p:cNvPr>
          <p:cNvSpPr txBox="1"/>
          <p:nvPr/>
        </p:nvSpPr>
        <p:spPr>
          <a:xfrm>
            <a:off x="1804077" y="7514852"/>
            <a:ext cx="4953026" cy="492443"/>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2009</a:t>
            </a:r>
            <a:r>
              <a:rPr lang="zh-TW" altLang="en-US" sz="1400" dirty="0">
                <a:latin typeface="標楷體" panose="03000509000000000000" pitchFamily="65" charset="-120"/>
                <a:ea typeface="標楷體" panose="03000509000000000000" pitchFamily="65" charset="-120"/>
              </a:rPr>
              <a:t>年小蒜頭第三家分店創立 關廟店</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已歇業</a:t>
            </a:r>
            <a:r>
              <a:rPr lang="en-US" altLang="zh-TW" sz="1400" dirty="0">
                <a:latin typeface="標楷體" panose="03000509000000000000" pitchFamily="65" charset="-120"/>
                <a:ea typeface="標楷體" panose="03000509000000000000" pitchFamily="65" charset="-120"/>
              </a:rPr>
              <a:t>)</a:t>
            </a:r>
          </a:p>
          <a:p>
            <a:r>
              <a:rPr lang="zh-TW" altLang="en-US" sz="1200" dirty="0">
                <a:latin typeface="標楷體" panose="03000509000000000000" pitchFamily="65" charset="-120"/>
                <a:ea typeface="標楷體" panose="03000509000000000000" pitchFamily="65" charset="-120"/>
              </a:rPr>
              <a:t>開業</a:t>
            </a:r>
            <a:r>
              <a:rPr lang="en-US" altLang="zh-TW" sz="1200" dirty="0">
                <a:latin typeface="標楷體" panose="03000509000000000000" pitchFamily="65" charset="-120"/>
                <a:ea typeface="標楷體" panose="03000509000000000000" pitchFamily="65" charset="-120"/>
              </a:rPr>
              <a:t>15</a:t>
            </a:r>
            <a:r>
              <a:rPr lang="zh-TW" altLang="en-US" sz="1200" dirty="0">
                <a:latin typeface="標楷體" panose="03000509000000000000" pitchFamily="65" charset="-120"/>
                <a:ea typeface="標楷體" panose="03000509000000000000" pitchFamily="65" charset="-120"/>
              </a:rPr>
              <a:t>年，老闆年邁已退休</a:t>
            </a:r>
          </a:p>
        </p:txBody>
      </p:sp>
      <p:cxnSp>
        <p:nvCxnSpPr>
          <p:cNvPr id="36" name="直線接點 35">
            <a:extLst>
              <a:ext uri="{FF2B5EF4-FFF2-40B4-BE49-F238E27FC236}">
                <a16:creationId xmlns:a16="http://schemas.microsoft.com/office/drawing/2014/main" id="{7960FA5C-6D57-4376-A38C-834686156B66}"/>
              </a:ext>
            </a:extLst>
          </p:cNvPr>
          <p:cNvCxnSpPr>
            <a:cxnSpLocks/>
          </p:cNvCxnSpPr>
          <p:nvPr/>
        </p:nvCxnSpPr>
        <p:spPr>
          <a:xfrm>
            <a:off x="1011102" y="8876166"/>
            <a:ext cx="73246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D7C32239-F3C1-4968-8821-2CF84635DFEB}"/>
              </a:ext>
            </a:extLst>
          </p:cNvPr>
          <p:cNvSpPr txBox="1"/>
          <p:nvPr/>
        </p:nvSpPr>
        <p:spPr>
          <a:xfrm>
            <a:off x="1743569" y="8742009"/>
            <a:ext cx="5378900" cy="307777"/>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2010</a:t>
            </a:r>
            <a:r>
              <a:rPr lang="zh-TW" altLang="en-US" sz="1400" dirty="0">
                <a:latin typeface="標楷體" panose="03000509000000000000" pitchFamily="65" charset="-120"/>
                <a:ea typeface="標楷體" panose="03000509000000000000" pitchFamily="65" charset="-120"/>
              </a:rPr>
              <a:t>年小蒜頭第四家分店創立 屏東潮州店</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已歇業</a:t>
            </a:r>
            <a:r>
              <a:rPr lang="en-US" altLang="zh-TW" sz="1400" dirty="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p:txBody>
      </p:sp>
      <p:cxnSp>
        <p:nvCxnSpPr>
          <p:cNvPr id="38" name="直線接點 37">
            <a:extLst>
              <a:ext uri="{FF2B5EF4-FFF2-40B4-BE49-F238E27FC236}">
                <a16:creationId xmlns:a16="http://schemas.microsoft.com/office/drawing/2014/main" id="{D95B2626-621E-48B9-BF3C-F51578B9FD19}"/>
              </a:ext>
            </a:extLst>
          </p:cNvPr>
          <p:cNvCxnSpPr>
            <a:cxnSpLocks/>
          </p:cNvCxnSpPr>
          <p:nvPr/>
        </p:nvCxnSpPr>
        <p:spPr>
          <a:xfrm>
            <a:off x="991432" y="6332872"/>
            <a:ext cx="77331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79B6DC0E-8694-47CD-8EAD-6D13AB2923B9}"/>
              </a:ext>
            </a:extLst>
          </p:cNvPr>
          <p:cNvSpPr txBox="1"/>
          <p:nvPr/>
        </p:nvSpPr>
        <p:spPr>
          <a:xfrm>
            <a:off x="1743569" y="6173584"/>
            <a:ext cx="4106226" cy="677108"/>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1993</a:t>
            </a:r>
            <a:r>
              <a:rPr lang="zh-TW" altLang="en-US" sz="1400" dirty="0">
                <a:latin typeface="標楷體" panose="03000509000000000000" pitchFamily="65" charset="-120"/>
                <a:ea typeface="標楷體" panose="03000509000000000000" pitchFamily="65" charset="-120"/>
              </a:rPr>
              <a:t>年 擴大店面</a:t>
            </a:r>
            <a:endParaRPr lang="en-US" altLang="zh-TW" sz="1400" dirty="0">
              <a:latin typeface="標楷體" panose="03000509000000000000" pitchFamily="65" charset="-120"/>
              <a:ea typeface="標楷體" panose="03000509000000000000" pitchFamily="65" charset="-120"/>
            </a:endParaRPr>
          </a:p>
          <a:p>
            <a:r>
              <a:rPr lang="zh-TW" altLang="en-US" sz="1200" dirty="0">
                <a:latin typeface="標楷體" panose="03000509000000000000" pitchFamily="65" charset="-120"/>
                <a:ea typeface="標楷體" panose="03000509000000000000" pitchFamily="65" charset="-120"/>
              </a:rPr>
              <a:t>因小蒜頭旁的泡沫紅茶店結束營業 </a:t>
            </a:r>
            <a:endParaRPr lang="en-US" altLang="zh-TW" sz="1200" dirty="0">
              <a:latin typeface="標楷體" panose="03000509000000000000" pitchFamily="65" charset="-120"/>
              <a:ea typeface="標楷體" panose="03000509000000000000" pitchFamily="65" charset="-120"/>
            </a:endParaRPr>
          </a:p>
          <a:p>
            <a:r>
              <a:rPr lang="zh-TW" altLang="en-US" sz="1200" dirty="0">
                <a:latin typeface="標楷體" panose="03000509000000000000" pitchFamily="65" charset="-120"/>
                <a:ea typeface="標楷體" panose="03000509000000000000" pitchFamily="65" charset="-120"/>
              </a:rPr>
              <a:t>老闆決定一起租下來成為目前大家看到的小蒜頭</a:t>
            </a:r>
          </a:p>
        </p:txBody>
      </p:sp>
      <p:grpSp>
        <p:nvGrpSpPr>
          <p:cNvPr id="40" name="群組 39">
            <a:extLst>
              <a:ext uri="{FF2B5EF4-FFF2-40B4-BE49-F238E27FC236}">
                <a16:creationId xmlns:a16="http://schemas.microsoft.com/office/drawing/2014/main" id="{FB884238-B5B7-40A7-90DE-D83C1957807B}"/>
              </a:ext>
            </a:extLst>
          </p:cNvPr>
          <p:cNvGrpSpPr/>
          <p:nvPr/>
        </p:nvGrpSpPr>
        <p:grpSpPr>
          <a:xfrm>
            <a:off x="0" y="9903447"/>
            <a:ext cx="12118666" cy="2736067"/>
            <a:chOff x="-1" y="8702116"/>
            <a:chExt cx="6858001" cy="3175930"/>
          </a:xfrm>
        </p:grpSpPr>
        <p:sp>
          <p:nvSpPr>
            <p:cNvPr id="41" name="矩形 40">
              <a:extLst>
                <a:ext uri="{FF2B5EF4-FFF2-40B4-BE49-F238E27FC236}">
                  <a16:creationId xmlns:a16="http://schemas.microsoft.com/office/drawing/2014/main" id="{EB3A5467-00CE-4005-B50A-B687D9B2A800}"/>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42" name="群組 41">
              <a:extLst>
                <a:ext uri="{FF2B5EF4-FFF2-40B4-BE49-F238E27FC236}">
                  <a16:creationId xmlns:a16="http://schemas.microsoft.com/office/drawing/2014/main" id="{651A08B4-0F6E-4BB6-AD8A-98C3FF7295D0}"/>
                </a:ext>
              </a:extLst>
            </p:cNvPr>
            <p:cNvGrpSpPr/>
            <p:nvPr/>
          </p:nvGrpSpPr>
          <p:grpSpPr>
            <a:xfrm>
              <a:off x="753036" y="8993828"/>
              <a:ext cx="1048904" cy="1860313"/>
              <a:chOff x="396118" y="8527581"/>
              <a:chExt cx="1048904" cy="1860313"/>
            </a:xfrm>
          </p:grpSpPr>
          <p:sp>
            <p:nvSpPr>
              <p:cNvPr id="48" name="橢圓 47">
                <a:extLst>
                  <a:ext uri="{FF2B5EF4-FFF2-40B4-BE49-F238E27FC236}">
                    <a16:creationId xmlns:a16="http://schemas.microsoft.com/office/drawing/2014/main" id="{9AE3E866-40C8-4E80-B7EC-133D64BF4762}"/>
                  </a:ext>
                </a:extLst>
              </p:cNvPr>
              <p:cNvSpPr/>
              <p:nvPr/>
            </p:nvSpPr>
            <p:spPr>
              <a:xfrm>
                <a:off x="396118" y="8527581"/>
                <a:ext cx="1048904" cy="186031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F89067A7-215F-474C-9FA9-F2D5F4BA2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94" y="8948198"/>
                <a:ext cx="653552" cy="1073989"/>
              </a:xfrm>
              <a:prstGeom prst="rect">
                <a:avLst/>
              </a:prstGeom>
            </p:spPr>
          </p:pic>
        </p:grpSp>
        <p:pic>
          <p:nvPicPr>
            <p:cNvPr id="43" name="圖片 42">
              <a:extLst>
                <a:ext uri="{FF2B5EF4-FFF2-40B4-BE49-F238E27FC236}">
                  <a16:creationId xmlns:a16="http://schemas.microsoft.com/office/drawing/2014/main" id="{B45D35DF-45AE-4E94-B107-145D09C3CBF8}"/>
                </a:ext>
              </a:extLst>
            </p:cNvPr>
            <p:cNvPicPr>
              <a:picLocks noChangeAspect="1"/>
            </p:cNvPicPr>
            <p:nvPr/>
          </p:nvPicPr>
          <p:blipFill>
            <a:blip r:embed="rId6"/>
            <a:stretch>
              <a:fillRect/>
            </a:stretch>
          </p:blipFill>
          <p:spPr>
            <a:xfrm>
              <a:off x="400414" y="10606875"/>
              <a:ext cx="1938947" cy="986671"/>
            </a:xfrm>
            <a:prstGeom prst="rect">
              <a:avLst/>
            </a:prstGeom>
          </p:spPr>
        </p:pic>
        <p:sp>
          <p:nvSpPr>
            <p:cNvPr id="44" name="文字方塊 43">
              <a:extLst>
                <a:ext uri="{FF2B5EF4-FFF2-40B4-BE49-F238E27FC236}">
                  <a16:creationId xmlns:a16="http://schemas.microsoft.com/office/drawing/2014/main" id="{17AD6230-654A-495B-96F8-E887C1A3895E}"/>
                </a:ext>
              </a:extLst>
            </p:cNvPr>
            <p:cNvSpPr txBox="1"/>
            <p:nvPr/>
          </p:nvSpPr>
          <p:spPr>
            <a:xfrm>
              <a:off x="2778453" y="9257631"/>
              <a:ext cx="2100649" cy="750238"/>
            </a:xfrm>
            <a:prstGeom prst="rect">
              <a:avLst/>
            </a:prstGeom>
            <a:noFill/>
          </p:spPr>
          <p:txBody>
            <a:bodyPr wrap="square" rtlCol="0">
              <a:spAutoFit/>
            </a:bodyPr>
            <a:lstStyle/>
            <a:p>
              <a:pPr marL="91784" indent="-91784">
                <a:buFont typeface="Arial" panose="020B0604020202020204" pitchFamily="34" charset="0"/>
                <a:buChar char="•"/>
              </a:pPr>
              <a:r>
                <a:rPr lang="zh-TW" altLang="en-US" sz="1200" dirty="0">
                  <a:solidFill>
                    <a:schemeClr val="bg1"/>
                  </a:solidFill>
                  <a:latin typeface="標楷體" panose="03000509000000000000" pitchFamily="65" charset="-120"/>
                  <a:ea typeface="標楷體" panose="03000509000000000000" pitchFamily="65" charset="-120"/>
                </a:rPr>
                <a:t>台南歸仁店</a:t>
              </a:r>
              <a:r>
                <a:rPr lang="en-US" altLang="zh-TW" sz="1200" dirty="0">
                  <a:solidFill>
                    <a:schemeClr val="bg1"/>
                  </a:solidFill>
                  <a:latin typeface="標楷體" panose="03000509000000000000" pitchFamily="65" charset="-120"/>
                  <a:ea typeface="標楷體" panose="03000509000000000000" pitchFamily="65" charset="-120"/>
                </a:rPr>
                <a:t>(</a:t>
              </a:r>
              <a:r>
                <a:rPr lang="zh-TW" altLang="en-US" sz="1200" dirty="0">
                  <a:solidFill>
                    <a:schemeClr val="bg1"/>
                  </a:solidFill>
                  <a:latin typeface="標楷體" panose="03000509000000000000" pitchFamily="65" charset="-120"/>
                  <a:ea typeface="標楷體" panose="03000509000000000000" pitchFamily="65" charset="-120"/>
                </a:rPr>
                <a:t>總店</a:t>
              </a:r>
              <a:r>
                <a:rPr lang="en-US" altLang="zh-TW" sz="1200" dirty="0">
                  <a:solidFill>
                    <a:schemeClr val="bg1"/>
                  </a:solidFill>
                  <a:latin typeface="標楷體" panose="03000509000000000000" pitchFamily="65" charset="-120"/>
                  <a:ea typeface="標楷體" panose="03000509000000000000" pitchFamily="65" charset="-120"/>
                </a:rPr>
                <a:t>)</a:t>
              </a:r>
            </a:p>
            <a:p>
              <a:r>
                <a:rPr lang="zh-TW" altLang="en-US" sz="1200" dirty="0">
                  <a:solidFill>
                    <a:schemeClr val="bg1"/>
                  </a:solidFill>
                  <a:latin typeface="標楷體" panose="03000509000000000000" pitchFamily="65" charset="-120"/>
                  <a:ea typeface="標楷體" panose="03000509000000000000" pitchFamily="65" charset="-120"/>
                </a:rPr>
                <a:t>地址</a:t>
              </a:r>
              <a:r>
                <a:rPr lang="en-US" altLang="zh-TW" sz="1200" dirty="0">
                  <a:solidFill>
                    <a:schemeClr val="bg1"/>
                  </a:solidFill>
                  <a:latin typeface="標楷體" panose="03000509000000000000" pitchFamily="65" charset="-120"/>
                  <a:ea typeface="標楷體" panose="03000509000000000000" pitchFamily="65" charset="-120"/>
                </a:rPr>
                <a:t>:</a:t>
              </a:r>
              <a:r>
                <a:rPr lang="zh-TW" altLang="en-US" sz="1200" dirty="0">
                  <a:solidFill>
                    <a:schemeClr val="bg1"/>
                  </a:solidFill>
                  <a:latin typeface="標楷體" panose="03000509000000000000" pitchFamily="65" charset="-120"/>
                  <a:ea typeface="標楷體" panose="03000509000000000000" pitchFamily="65" charset="-120"/>
                </a:rPr>
                <a:t>台南市歸仁區中正南路</a:t>
              </a:r>
              <a:endParaRPr lang="en-US" altLang="zh-TW" sz="1200" dirty="0">
                <a:solidFill>
                  <a:schemeClr val="bg1"/>
                </a:solidFill>
                <a:latin typeface="標楷體" panose="03000509000000000000" pitchFamily="65" charset="-120"/>
                <a:ea typeface="標楷體" panose="03000509000000000000" pitchFamily="65" charset="-120"/>
              </a:endParaRPr>
            </a:p>
            <a:p>
              <a:r>
                <a:rPr lang="zh-TW" altLang="en-US" sz="1200" dirty="0">
                  <a:solidFill>
                    <a:schemeClr val="bg1"/>
                  </a:solidFill>
                  <a:latin typeface="標楷體" panose="03000509000000000000" pitchFamily="65" charset="-120"/>
                  <a:ea typeface="標楷體" panose="03000509000000000000" pitchFamily="65" charset="-120"/>
                </a:rPr>
                <a:t>電話</a:t>
              </a:r>
              <a:r>
                <a:rPr lang="en-US" altLang="zh-TW" sz="1200" dirty="0">
                  <a:solidFill>
                    <a:schemeClr val="bg1"/>
                  </a:solidFill>
                  <a:latin typeface="標楷體" panose="03000509000000000000" pitchFamily="65" charset="-120"/>
                  <a:ea typeface="標楷體" panose="03000509000000000000" pitchFamily="65" charset="-120"/>
                </a:rPr>
                <a:t>:06-2392588</a:t>
              </a:r>
            </a:p>
          </p:txBody>
        </p:sp>
        <p:sp>
          <p:nvSpPr>
            <p:cNvPr id="45" name="文字方塊 44">
              <a:extLst>
                <a:ext uri="{FF2B5EF4-FFF2-40B4-BE49-F238E27FC236}">
                  <a16:creationId xmlns:a16="http://schemas.microsoft.com/office/drawing/2014/main" id="{3C6749D5-8DA0-4A87-89A3-B40AC4F567C1}"/>
                </a:ext>
              </a:extLst>
            </p:cNvPr>
            <p:cNvSpPr txBox="1"/>
            <p:nvPr/>
          </p:nvSpPr>
          <p:spPr>
            <a:xfrm>
              <a:off x="2717672" y="8760271"/>
              <a:ext cx="3467100" cy="428708"/>
            </a:xfrm>
            <a:prstGeom prst="rect">
              <a:avLst/>
            </a:prstGeom>
            <a:noFill/>
          </p:spPr>
          <p:txBody>
            <a:bodyPr wrap="square">
              <a:spAutoFit/>
            </a:bodyPr>
            <a:lstStyle/>
            <a:p>
              <a:r>
                <a:rPr lang="zh-TW" altLang="en-US" dirty="0">
                  <a:solidFill>
                    <a:schemeClr val="bg1"/>
                  </a:solidFill>
                  <a:latin typeface="標楷體" panose="03000509000000000000" pitchFamily="65" charset="-120"/>
                  <a:ea typeface="標楷體" panose="03000509000000000000" pitchFamily="65" charset="-120"/>
                </a:rPr>
                <a:t>門市資訊</a:t>
              </a:r>
              <a:endParaRPr lang="en-US" altLang="zh-TW" dirty="0">
                <a:solidFill>
                  <a:schemeClr val="bg1"/>
                </a:solidFill>
                <a:latin typeface="標楷體" panose="03000509000000000000" pitchFamily="65" charset="-120"/>
                <a:ea typeface="標楷體" panose="03000509000000000000" pitchFamily="65" charset="-120"/>
              </a:endParaRPr>
            </a:p>
          </p:txBody>
        </p:sp>
        <p:sp>
          <p:nvSpPr>
            <p:cNvPr id="46" name="文字方塊 45">
              <a:extLst>
                <a:ext uri="{FF2B5EF4-FFF2-40B4-BE49-F238E27FC236}">
                  <a16:creationId xmlns:a16="http://schemas.microsoft.com/office/drawing/2014/main" id="{AEE4BD4D-76B7-48C7-B5AF-5A389183794C}"/>
                </a:ext>
              </a:extLst>
            </p:cNvPr>
            <p:cNvSpPr txBox="1"/>
            <p:nvPr/>
          </p:nvSpPr>
          <p:spPr>
            <a:xfrm>
              <a:off x="2792715" y="9894304"/>
              <a:ext cx="2100649" cy="964592"/>
            </a:xfrm>
            <a:prstGeom prst="rect">
              <a:avLst/>
            </a:prstGeom>
            <a:noFill/>
          </p:spPr>
          <p:txBody>
            <a:bodyPr wrap="square" rtlCol="0">
              <a:spAutoFit/>
            </a:bodyPr>
            <a:lstStyle/>
            <a:p>
              <a:endParaRPr lang="en-US" altLang="zh-TW" sz="1200" dirty="0">
                <a:solidFill>
                  <a:schemeClr val="bg1"/>
                </a:solidFill>
                <a:latin typeface="標楷體" panose="03000509000000000000" pitchFamily="65" charset="-120"/>
                <a:ea typeface="標楷體" panose="03000509000000000000" pitchFamily="65" charset="-120"/>
              </a:endParaRPr>
            </a:p>
            <a:p>
              <a:pPr marL="91784" indent="-91784">
                <a:buFont typeface="Arial" panose="020B0604020202020204" pitchFamily="34" charset="0"/>
                <a:buChar char="•"/>
              </a:pPr>
              <a:r>
                <a:rPr lang="zh-TW" altLang="en-US" sz="1200" dirty="0">
                  <a:solidFill>
                    <a:schemeClr val="bg1"/>
                  </a:solidFill>
                  <a:latin typeface="標楷體" panose="03000509000000000000" pitchFamily="65" charset="-120"/>
                  <a:ea typeface="標楷體" panose="03000509000000000000" pitchFamily="65" charset="-120"/>
                </a:rPr>
                <a:t>台南歸仁店</a:t>
              </a:r>
              <a:endParaRPr lang="en-US" altLang="zh-TW" sz="1200" dirty="0">
                <a:solidFill>
                  <a:schemeClr val="bg1"/>
                </a:solidFill>
                <a:latin typeface="標楷體" panose="03000509000000000000" pitchFamily="65" charset="-120"/>
                <a:ea typeface="標楷體" panose="03000509000000000000" pitchFamily="65" charset="-120"/>
              </a:endParaRPr>
            </a:p>
            <a:p>
              <a:r>
                <a:rPr lang="zh-TW" altLang="en-US" sz="1200" dirty="0">
                  <a:solidFill>
                    <a:schemeClr val="bg1"/>
                  </a:solidFill>
                  <a:latin typeface="標楷體" panose="03000509000000000000" pitchFamily="65" charset="-120"/>
                  <a:ea typeface="標楷體" panose="03000509000000000000" pitchFamily="65" charset="-120"/>
                </a:rPr>
                <a:t>地址</a:t>
              </a:r>
              <a:r>
                <a:rPr lang="en-US" altLang="zh-TW" sz="1200" dirty="0">
                  <a:solidFill>
                    <a:schemeClr val="bg1"/>
                  </a:solidFill>
                  <a:latin typeface="標楷體" panose="03000509000000000000" pitchFamily="65" charset="-120"/>
                  <a:ea typeface="標楷體" panose="03000509000000000000" pitchFamily="65" charset="-120"/>
                </a:rPr>
                <a:t>:</a:t>
              </a:r>
              <a:r>
                <a:rPr lang="zh-TW" altLang="en-US" sz="1200" dirty="0">
                  <a:solidFill>
                    <a:schemeClr val="bg1"/>
                  </a:solidFill>
                  <a:latin typeface="標楷體" panose="03000509000000000000" pitchFamily="65" charset="-120"/>
                  <a:ea typeface="標楷體" panose="03000509000000000000" pitchFamily="65" charset="-120"/>
                </a:rPr>
                <a:t>台南市新化區</a:t>
              </a:r>
              <a:endParaRPr lang="en-US" altLang="zh-TW" sz="1200" dirty="0">
                <a:solidFill>
                  <a:schemeClr val="bg1"/>
                </a:solidFill>
                <a:latin typeface="標楷體" panose="03000509000000000000" pitchFamily="65" charset="-120"/>
                <a:ea typeface="標楷體" panose="03000509000000000000" pitchFamily="65" charset="-120"/>
              </a:endParaRPr>
            </a:p>
            <a:p>
              <a:r>
                <a:rPr lang="zh-TW" altLang="en-US" sz="1200" dirty="0">
                  <a:solidFill>
                    <a:schemeClr val="bg1"/>
                  </a:solidFill>
                  <a:latin typeface="標楷體" panose="03000509000000000000" pitchFamily="65" charset="-120"/>
                  <a:ea typeface="標楷體" panose="03000509000000000000" pitchFamily="65" charset="-120"/>
                </a:rPr>
                <a:t>電話</a:t>
              </a:r>
              <a:r>
                <a:rPr lang="en-US" altLang="zh-TW" sz="1200" dirty="0">
                  <a:solidFill>
                    <a:schemeClr val="bg1"/>
                  </a:solidFill>
                  <a:latin typeface="標楷體" panose="03000509000000000000" pitchFamily="65" charset="-120"/>
                  <a:ea typeface="標楷體" panose="03000509000000000000" pitchFamily="65" charset="-120"/>
                </a:rPr>
                <a:t>:06-2392588</a:t>
              </a:r>
            </a:p>
          </p:txBody>
        </p:sp>
        <p:sp>
          <p:nvSpPr>
            <p:cNvPr id="47" name="文字方塊 46">
              <a:extLst>
                <a:ext uri="{FF2B5EF4-FFF2-40B4-BE49-F238E27FC236}">
                  <a16:creationId xmlns:a16="http://schemas.microsoft.com/office/drawing/2014/main" id="{4959906B-FE85-4358-8950-64A3276260BD}"/>
                </a:ext>
              </a:extLst>
            </p:cNvPr>
            <p:cNvSpPr txBox="1"/>
            <p:nvPr/>
          </p:nvSpPr>
          <p:spPr>
            <a:xfrm>
              <a:off x="2792715" y="10782643"/>
              <a:ext cx="2100649" cy="964592"/>
            </a:xfrm>
            <a:prstGeom prst="rect">
              <a:avLst/>
            </a:prstGeom>
            <a:noFill/>
          </p:spPr>
          <p:txBody>
            <a:bodyPr wrap="square" rtlCol="0">
              <a:spAutoFit/>
            </a:bodyPr>
            <a:lstStyle/>
            <a:p>
              <a:endParaRPr lang="en-US" altLang="zh-TW" sz="1200" dirty="0">
                <a:solidFill>
                  <a:schemeClr val="bg1"/>
                </a:solidFill>
                <a:latin typeface="標楷體" panose="03000509000000000000" pitchFamily="65" charset="-120"/>
                <a:ea typeface="標楷體" panose="03000509000000000000" pitchFamily="65" charset="-120"/>
              </a:endParaRPr>
            </a:p>
            <a:p>
              <a:pPr marL="91784" indent="-91784">
                <a:buFont typeface="Arial" panose="020B0604020202020204" pitchFamily="34" charset="0"/>
                <a:buChar char="•"/>
              </a:pPr>
              <a:r>
                <a:rPr lang="zh-TW" altLang="en-US" sz="1200" dirty="0">
                  <a:solidFill>
                    <a:schemeClr val="bg1"/>
                  </a:solidFill>
                  <a:latin typeface="標楷體" panose="03000509000000000000" pitchFamily="65" charset="-120"/>
                  <a:ea typeface="標楷體" panose="03000509000000000000" pitchFamily="65" charset="-120"/>
                </a:rPr>
                <a:t>台南崑山店</a:t>
              </a:r>
              <a:endParaRPr lang="en-US" altLang="zh-TW" sz="1200" dirty="0">
                <a:solidFill>
                  <a:schemeClr val="bg1"/>
                </a:solidFill>
                <a:latin typeface="標楷體" panose="03000509000000000000" pitchFamily="65" charset="-120"/>
                <a:ea typeface="標楷體" panose="03000509000000000000" pitchFamily="65" charset="-120"/>
              </a:endParaRPr>
            </a:p>
            <a:p>
              <a:r>
                <a:rPr lang="zh-TW" altLang="en-US" sz="1200" dirty="0">
                  <a:solidFill>
                    <a:schemeClr val="bg1"/>
                  </a:solidFill>
                  <a:latin typeface="標楷體" panose="03000509000000000000" pitchFamily="65" charset="-120"/>
                  <a:ea typeface="標楷體" panose="03000509000000000000" pitchFamily="65" charset="-120"/>
                </a:rPr>
                <a:t>地址</a:t>
              </a:r>
              <a:r>
                <a:rPr lang="en-US" altLang="zh-TW" sz="1200" dirty="0">
                  <a:solidFill>
                    <a:schemeClr val="bg1"/>
                  </a:solidFill>
                  <a:latin typeface="標楷體" panose="03000509000000000000" pitchFamily="65" charset="-120"/>
                  <a:ea typeface="標楷體" panose="03000509000000000000" pitchFamily="65" charset="-120"/>
                </a:rPr>
                <a:t>:</a:t>
              </a:r>
              <a:r>
                <a:rPr lang="zh-TW" altLang="en-US" sz="1200" dirty="0">
                  <a:solidFill>
                    <a:schemeClr val="bg1"/>
                  </a:solidFill>
                  <a:latin typeface="標楷體" panose="03000509000000000000" pitchFamily="65" charset="-120"/>
                  <a:ea typeface="標楷體" panose="03000509000000000000" pitchFamily="65" charset="-120"/>
                </a:rPr>
                <a:t>台南市崑山區</a:t>
              </a:r>
              <a:endParaRPr lang="en-US" altLang="zh-TW" sz="1200" dirty="0">
                <a:solidFill>
                  <a:schemeClr val="bg1"/>
                </a:solidFill>
                <a:latin typeface="標楷體" panose="03000509000000000000" pitchFamily="65" charset="-120"/>
                <a:ea typeface="標楷體" panose="03000509000000000000" pitchFamily="65" charset="-120"/>
              </a:endParaRPr>
            </a:p>
            <a:p>
              <a:r>
                <a:rPr lang="zh-TW" altLang="en-US" sz="1200" dirty="0">
                  <a:solidFill>
                    <a:schemeClr val="bg1"/>
                  </a:solidFill>
                  <a:latin typeface="標楷體" panose="03000509000000000000" pitchFamily="65" charset="-120"/>
                  <a:ea typeface="標楷體" panose="03000509000000000000" pitchFamily="65" charset="-120"/>
                </a:rPr>
                <a:t>電話</a:t>
              </a:r>
              <a:r>
                <a:rPr lang="en-US" altLang="zh-TW" sz="1200"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50065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4458FEFF-45EB-4302-B78E-AF72F5D27C2D}"/>
              </a:ext>
            </a:extLst>
          </p:cNvPr>
          <p:cNvSpPr/>
          <p:nvPr/>
        </p:nvSpPr>
        <p:spPr>
          <a:xfrm>
            <a:off x="0" y="665128"/>
            <a:ext cx="2207684" cy="6426782"/>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920"/>
            <a:endParaRPr lang="zh-TW" altLang="en-US" sz="1600">
              <a:solidFill>
                <a:prstClr val="white"/>
              </a:solidFill>
              <a:latin typeface="Calibri" panose="020F0502020204030204"/>
              <a:ea typeface="新細明體" panose="02020500000000000000" pitchFamily="18" charset="-120"/>
            </a:endParaRPr>
          </a:p>
        </p:txBody>
      </p:sp>
      <p:sp>
        <p:nvSpPr>
          <p:cNvPr id="19" name="矩形 18">
            <a:extLst>
              <a:ext uri="{FF2B5EF4-FFF2-40B4-BE49-F238E27FC236}">
                <a16:creationId xmlns:a16="http://schemas.microsoft.com/office/drawing/2014/main" id="{91346232-B18F-4813-A1A0-737DB0378A03}"/>
              </a:ext>
            </a:extLst>
          </p:cNvPr>
          <p:cNvSpPr/>
          <p:nvPr/>
        </p:nvSpPr>
        <p:spPr>
          <a:xfrm>
            <a:off x="59" y="0"/>
            <a:ext cx="12173332" cy="4539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920"/>
            <a:endParaRPr lang="zh-TW" altLang="en-US" sz="1600" dirty="0">
              <a:solidFill>
                <a:prstClr val="white"/>
              </a:solidFill>
              <a:latin typeface="Calibri" panose="020F0502020204030204"/>
              <a:ea typeface="新細明體" panose="02020500000000000000" pitchFamily="18" charset="-120"/>
            </a:endParaRPr>
          </a:p>
        </p:txBody>
      </p:sp>
      <p:grpSp>
        <p:nvGrpSpPr>
          <p:cNvPr id="3" name="群組 2">
            <a:extLst>
              <a:ext uri="{FF2B5EF4-FFF2-40B4-BE49-F238E27FC236}">
                <a16:creationId xmlns:a16="http://schemas.microsoft.com/office/drawing/2014/main" id="{59315B3A-4656-4C48-A5F3-7431F3E6BC67}"/>
              </a:ext>
            </a:extLst>
          </p:cNvPr>
          <p:cNvGrpSpPr/>
          <p:nvPr/>
        </p:nvGrpSpPr>
        <p:grpSpPr>
          <a:xfrm>
            <a:off x="0" y="328983"/>
            <a:ext cx="12173391" cy="453936"/>
            <a:chOff x="0" y="194473"/>
            <a:chExt cx="12192000" cy="532249"/>
          </a:xfrm>
        </p:grpSpPr>
        <p:sp>
          <p:nvSpPr>
            <p:cNvPr id="20" name="矩形 19">
              <a:extLst>
                <a:ext uri="{FF2B5EF4-FFF2-40B4-BE49-F238E27FC236}">
                  <a16:creationId xmlns:a16="http://schemas.microsoft.com/office/drawing/2014/main" id="{A8D0DCDC-B787-4144-B690-4EA10A06424B}"/>
                </a:ext>
              </a:extLst>
            </p:cNvPr>
            <p:cNvSpPr/>
            <p:nvPr/>
          </p:nvSpPr>
          <p:spPr>
            <a:xfrm>
              <a:off x="0" y="263128"/>
              <a:ext cx="12192000" cy="463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920"/>
              <a:endParaRPr lang="zh-TW" altLang="en-US" sz="1600" dirty="0">
                <a:solidFill>
                  <a:prstClr val="white"/>
                </a:solidFill>
                <a:latin typeface="Calibri" panose="020F0502020204030204"/>
                <a:ea typeface="新細明體" panose="02020500000000000000" pitchFamily="18" charset="-120"/>
              </a:endParaRPr>
            </a:p>
          </p:txBody>
        </p:sp>
        <p:cxnSp>
          <p:nvCxnSpPr>
            <p:cNvPr id="21" name="直線接點 20">
              <a:extLst>
                <a:ext uri="{FF2B5EF4-FFF2-40B4-BE49-F238E27FC236}">
                  <a16:creationId xmlns:a16="http://schemas.microsoft.com/office/drawing/2014/main" id="{2A7D8F8F-8B69-4F38-9777-5DD8E160B2D6}"/>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3D32247F-2D8B-4A33-AE77-D68587896FCE}"/>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89D4DA2F-459F-4EC4-9965-68AC9A2B9C18}"/>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圖片 1">
            <a:extLst>
              <a:ext uri="{FF2B5EF4-FFF2-40B4-BE49-F238E27FC236}">
                <a16:creationId xmlns:a16="http://schemas.microsoft.com/office/drawing/2014/main" id="{BC3F55D3-B821-4D9B-A364-735F999592D9}"/>
              </a:ext>
            </a:extLst>
          </p:cNvPr>
          <p:cNvPicPr>
            <a:picLocks noChangeAspect="1"/>
          </p:cNvPicPr>
          <p:nvPr/>
        </p:nvPicPr>
        <p:blipFill rotWithShape="1">
          <a:blip r:embed="rId3"/>
          <a:srcRect r="18750"/>
          <a:stretch/>
        </p:blipFill>
        <p:spPr>
          <a:xfrm>
            <a:off x="2207743" y="665127"/>
            <a:ext cx="9965648" cy="6426784"/>
          </a:xfrm>
          <a:prstGeom prst="rect">
            <a:avLst/>
          </a:prstGeom>
        </p:spPr>
      </p:pic>
      <p:sp>
        <p:nvSpPr>
          <p:cNvPr id="24" name="矩形 23">
            <a:extLst>
              <a:ext uri="{FF2B5EF4-FFF2-40B4-BE49-F238E27FC236}">
                <a16:creationId xmlns:a16="http://schemas.microsoft.com/office/drawing/2014/main" id="{733B47D5-08C2-463D-B388-AB98F6A60408}"/>
              </a:ext>
            </a:extLst>
          </p:cNvPr>
          <p:cNvSpPr/>
          <p:nvPr/>
        </p:nvSpPr>
        <p:spPr>
          <a:xfrm>
            <a:off x="59" y="69895"/>
            <a:ext cx="2251374" cy="1765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920"/>
            <a:endParaRPr lang="zh-TW" altLang="en-US" sz="1600" dirty="0">
              <a:solidFill>
                <a:prstClr val="white"/>
              </a:solidFill>
              <a:latin typeface="Calibri" panose="020F0502020204030204"/>
              <a:ea typeface="新細明體" panose="02020500000000000000" pitchFamily="18" charset="-120"/>
            </a:endParaRPr>
          </a:p>
        </p:txBody>
      </p:sp>
      <p:sp>
        <p:nvSpPr>
          <p:cNvPr id="27" name="文字方塊 26">
            <a:extLst>
              <a:ext uri="{FF2B5EF4-FFF2-40B4-BE49-F238E27FC236}">
                <a16:creationId xmlns:a16="http://schemas.microsoft.com/office/drawing/2014/main" id="{B26B1948-2E9E-4258-8265-EC17E9C9DD3A}"/>
              </a:ext>
            </a:extLst>
          </p:cNvPr>
          <p:cNvSpPr txBox="1"/>
          <p:nvPr/>
        </p:nvSpPr>
        <p:spPr>
          <a:xfrm>
            <a:off x="77378" y="943931"/>
            <a:ext cx="1858882" cy="2962542"/>
          </a:xfrm>
          <a:prstGeom prst="rect">
            <a:avLst/>
          </a:prstGeom>
          <a:noFill/>
        </p:spPr>
        <p:txBody>
          <a:bodyPr wrap="square" rtlCol="0">
            <a:spAutoFit/>
          </a:bodyPr>
          <a:lstStyle/>
          <a:p>
            <a:pPr defTabSz="228920">
              <a:lnSpc>
                <a:spcPct val="150000"/>
              </a:lnSpc>
            </a:pPr>
            <a:r>
              <a:rPr lang="zh-TW" altLang="en-US" sz="1400" b="1" dirty="0">
                <a:solidFill>
                  <a:prstClr val="white"/>
                </a:solidFill>
                <a:latin typeface="標楷體" panose="03000509000000000000" pitchFamily="65" charset="-120"/>
                <a:ea typeface="標楷體" panose="03000509000000000000" pitchFamily="65" charset="-120"/>
              </a:rPr>
              <a:t>首頁 </a:t>
            </a:r>
            <a:r>
              <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rPr>
              <a:t>Home</a:t>
            </a:r>
          </a:p>
          <a:p>
            <a:pPr defTabSz="228920">
              <a:lnSpc>
                <a:spcPct val="150000"/>
              </a:lnSpc>
            </a:pPr>
            <a:endPar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endParaRPr>
          </a:p>
          <a:p>
            <a:pPr defTabSz="228920">
              <a:lnSpc>
                <a:spcPct val="150000"/>
              </a:lnSpc>
            </a:pPr>
            <a:r>
              <a:rPr lang="zh-TW" altLang="en-US" sz="1400" b="1" dirty="0">
                <a:solidFill>
                  <a:prstClr val="white"/>
                </a:solidFill>
                <a:latin typeface="標楷體" panose="03000509000000000000" pitchFamily="65" charset="-120"/>
                <a:ea typeface="標楷體" panose="03000509000000000000" pitchFamily="65" charset="-120"/>
              </a:rPr>
              <a:t>關於我們 </a:t>
            </a:r>
            <a:r>
              <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rPr>
              <a:t>About us</a:t>
            </a:r>
          </a:p>
          <a:p>
            <a:pPr defTabSz="228920">
              <a:lnSpc>
                <a:spcPct val="150000"/>
              </a:lnSpc>
            </a:pPr>
            <a:endPar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endParaRPr>
          </a:p>
          <a:p>
            <a:pPr defTabSz="228920">
              <a:lnSpc>
                <a:spcPct val="150000"/>
              </a:lnSpc>
            </a:pPr>
            <a:r>
              <a:rPr lang="zh-TW" altLang="en-US" sz="1400" b="1" dirty="0">
                <a:solidFill>
                  <a:prstClr val="white"/>
                </a:solidFill>
                <a:latin typeface="Arial" panose="020B0604020202020204" pitchFamily="34" charset="0"/>
                <a:ea typeface="標楷體" panose="03000509000000000000" pitchFamily="65" charset="-120"/>
                <a:cs typeface="Arial" panose="020B0604020202020204" pitchFamily="34" charset="0"/>
              </a:rPr>
              <a:t>菜單</a:t>
            </a:r>
            <a:r>
              <a:rPr lang="zh-TW" altLang="en-US" sz="1400" b="1" dirty="0">
                <a:solidFill>
                  <a:srgbClr val="512507"/>
                </a:solidFill>
                <a:latin typeface="Arial" panose="020B0604020202020204" pitchFamily="34" charset="0"/>
                <a:ea typeface="標楷體" panose="03000509000000000000" pitchFamily="65" charset="-120"/>
                <a:cs typeface="Arial" panose="020B0604020202020204" pitchFamily="34" charset="0"/>
              </a:rPr>
              <a:t> </a:t>
            </a:r>
            <a:r>
              <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rPr>
              <a:t>Menu</a:t>
            </a:r>
          </a:p>
          <a:p>
            <a:pPr defTabSz="228920">
              <a:lnSpc>
                <a:spcPct val="150000"/>
              </a:lnSpc>
            </a:pPr>
            <a:endPar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endParaRPr>
          </a:p>
          <a:p>
            <a:pPr defTabSz="228920">
              <a:lnSpc>
                <a:spcPct val="150000"/>
              </a:lnSpc>
            </a:pPr>
            <a:r>
              <a:rPr lang="zh-TW" altLang="en-US" sz="1400" b="1" dirty="0">
                <a:solidFill>
                  <a:prstClr val="white"/>
                </a:solidFill>
                <a:latin typeface="Arial" panose="020B0604020202020204" pitchFamily="34" charset="0"/>
                <a:ea typeface="標楷體" panose="03000509000000000000" pitchFamily="65" charset="-120"/>
                <a:cs typeface="Arial" panose="020B0604020202020204" pitchFamily="34" charset="0"/>
              </a:rPr>
              <a:t>分店資訊 </a:t>
            </a:r>
            <a:r>
              <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rPr>
              <a:t>Branch </a:t>
            </a:r>
          </a:p>
          <a:p>
            <a:pPr defTabSz="228920">
              <a:lnSpc>
                <a:spcPct val="150000"/>
              </a:lnSpc>
            </a:pPr>
            <a:endPar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endParaRPr>
          </a:p>
          <a:p>
            <a:pPr defTabSz="228920">
              <a:lnSpc>
                <a:spcPct val="150000"/>
              </a:lnSpc>
            </a:pPr>
            <a:r>
              <a:rPr lang="zh-TW" altLang="en-US" sz="1400" b="1" dirty="0">
                <a:solidFill>
                  <a:prstClr val="white"/>
                </a:solidFill>
                <a:latin typeface="Arial" panose="020B0604020202020204" pitchFamily="34" charset="0"/>
                <a:ea typeface="標楷體" panose="03000509000000000000" pitchFamily="65" charset="-120"/>
                <a:cs typeface="Arial" panose="020B0604020202020204" pitchFamily="34" charset="0"/>
              </a:rPr>
              <a:t>徵才資訊 </a:t>
            </a:r>
            <a:r>
              <a:rPr lang="en-US" altLang="zh-TW" sz="1400" b="1" dirty="0">
                <a:solidFill>
                  <a:srgbClr val="512507"/>
                </a:solidFill>
                <a:latin typeface="Arial" panose="020B0604020202020204" pitchFamily="34" charset="0"/>
                <a:ea typeface="標楷體" panose="03000509000000000000" pitchFamily="65" charset="-120"/>
                <a:cs typeface="Arial" panose="020B0604020202020204" pitchFamily="34" charset="0"/>
              </a:rPr>
              <a:t>Recruits</a:t>
            </a:r>
            <a:endParaRPr lang="zh-TW" altLang="en-US" sz="1400" b="1" dirty="0">
              <a:solidFill>
                <a:srgbClr val="512507"/>
              </a:solidFill>
              <a:latin typeface="Arial" panose="020B0604020202020204" pitchFamily="34" charset="0"/>
              <a:ea typeface="標楷體" panose="03000509000000000000" pitchFamily="65" charset="-120"/>
              <a:cs typeface="Arial" panose="020B0604020202020204" pitchFamily="34" charset="0"/>
            </a:endParaRPr>
          </a:p>
        </p:txBody>
      </p:sp>
      <p:sp>
        <p:nvSpPr>
          <p:cNvPr id="4" name="箭號: 向右 3">
            <a:extLst>
              <a:ext uri="{FF2B5EF4-FFF2-40B4-BE49-F238E27FC236}">
                <a16:creationId xmlns:a16="http://schemas.microsoft.com/office/drawing/2014/main" id="{3E0722E7-2F57-4F8A-A729-B9C514B76989}"/>
              </a:ext>
            </a:extLst>
          </p:cNvPr>
          <p:cNvSpPr/>
          <p:nvPr/>
        </p:nvSpPr>
        <p:spPr>
          <a:xfrm>
            <a:off x="1125746" y="6082751"/>
            <a:ext cx="2739326" cy="784244"/>
          </a:xfrm>
          <a:prstGeom prst="rightArrow">
            <a:avLst/>
          </a:prstGeom>
          <a:solidFill>
            <a:schemeClr val="accent2">
              <a:lumMod val="75000"/>
            </a:schemeClr>
          </a:solidFill>
          <a:ln w="57150">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228920"/>
            <a:r>
              <a:rPr lang="zh-TW" altLang="en-US" sz="1600" dirty="0">
                <a:solidFill>
                  <a:prstClr val="white"/>
                </a:solidFill>
                <a:latin typeface="Calibri" panose="020F0502020204030204"/>
                <a:ea typeface="新細明體" panose="02020500000000000000" pitchFamily="18" charset="-120"/>
              </a:rPr>
              <a:t>畫面往右</a:t>
            </a:r>
            <a:r>
              <a:rPr lang="en-US" altLang="zh-TW" sz="1600" dirty="0">
                <a:solidFill>
                  <a:prstClr val="white"/>
                </a:solidFill>
                <a:latin typeface="Calibri" panose="020F0502020204030204"/>
                <a:ea typeface="新細明體" panose="02020500000000000000" pitchFamily="18" charset="-120"/>
              </a:rPr>
              <a:t>(</a:t>
            </a:r>
            <a:r>
              <a:rPr lang="zh-TW" altLang="en-US" sz="1600" dirty="0">
                <a:solidFill>
                  <a:prstClr val="white"/>
                </a:solidFill>
                <a:latin typeface="Calibri" panose="020F0502020204030204"/>
                <a:ea typeface="新細明體" panose="02020500000000000000" pitchFamily="18" charset="-120"/>
              </a:rPr>
              <a:t>或直接蓋住</a:t>
            </a:r>
            <a:r>
              <a:rPr lang="en-US" altLang="zh-TW" sz="1600" dirty="0">
                <a:solidFill>
                  <a:prstClr val="white"/>
                </a:solidFill>
                <a:latin typeface="Calibri" panose="020F0502020204030204"/>
                <a:ea typeface="新細明體" panose="02020500000000000000" pitchFamily="18" charset="-120"/>
              </a:rPr>
              <a:t>)</a:t>
            </a:r>
            <a:endParaRPr lang="zh-TW" altLang="en-US" sz="1600" dirty="0">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74155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00F1F64B-EF0B-4E21-84EA-73D9CA57F932}"/>
              </a:ext>
            </a:extLst>
          </p:cNvPr>
          <p:cNvGrpSpPr/>
          <p:nvPr/>
        </p:nvGrpSpPr>
        <p:grpSpPr>
          <a:xfrm>
            <a:off x="2547342" y="0"/>
            <a:ext cx="7097316" cy="324910"/>
            <a:chOff x="0" y="0"/>
            <a:chExt cx="12192000" cy="558140"/>
          </a:xfrm>
        </p:grpSpPr>
        <p:sp>
          <p:nvSpPr>
            <p:cNvPr id="7" name="矩形 6">
              <a:extLst>
                <a:ext uri="{FF2B5EF4-FFF2-40B4-BE49-F238E27FC236}">
                  <a16:creationId xmlns:a16="http://schemas.microsoft.com/office/drawing/2014/main" id="{A064A9A9-E32C-4F54-A3F3-CD07BD9397A3}"/>
                </a:ext>
              </a:extLst>
            </p:cNvPr>
            <p:cNvSpPr/>
            <p:nvPr/>
          </p:nvSpPr>
          <p:spPr>
            <a:xfrm>
              <a:off x="0" y="0"/>
              <a:ext cx="12192000" cy="558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cxnSp>
          <p:nvCxnSpPr>
            <p:cNvPr id="8" name="直線接點 7">
              <a:extLst>
                <a:ext uri="{FF2B5EF4-FFF2-40B4-BE49-F238E27FC236}">
                  <a16:creationId xmlns:a16="http://schemas.microsoft.com/office/drawing/2014/main" id="{172E9CE5-7130-48C9-80AF-BC12705CDFB9}"/>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2C8B737-F649-4F49-9751-3409750EED2B}"/>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219BE926-1DF9-4900-84E1-2A9CEEA75CF6}"/>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39A40C54-9E99-4FD1-ABA6-4FF79A572697}"/>
              </a:ext>
            </a:extLst>
          </p:cNvPr>
          <p:cNvSpPr/>
          <p:nvPr/>
        </p:nvSpPr>
        <p:spPr>
          <a:xfrm>
            <a:off x="2547342" y="324910"/>
            <a:ext cx="7097316" cy="3667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17" name="矩形 16">
            <a:extLst>
              <a:ext uri="{FF2B5EF4-FFF2-40B4-BE49-F238E27FC236}">
                <a16:creationId xmlns:a16="http://schemas.microsoft.com/office/drawing/2014/main" id="{677EFED9-AE38-4629-B0CD-62F0245B0E21}"/>
              </a:ext>
            </a:extLst>
          </p:cNvPr>
          <p:cNvSpPr/>
          <p:nvPr/>
        </p:nvSpPr>
        <p:spPr>
          <a:xfrm>
            <a:off x="2547342" y="1128114"/>
            <a:ext cx="7097316" cy="2807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grpSp>
        <p:nvGrpSpPr>
          <p:cNvPr id="16" name="群組 15">
            <a:extLst>
              <a:ext uri="{FF2B5EF4-FFF2-40B4-BE49-F238E27FC236}">
                <a16:creationId xmlns:a16="http://schemas.microsoft.com/office/drawing/2014/main" id="{52BDFDC9-920E-4585-A510-68780EB36606}"/>
              </a:ext>
            </a:extLst>
          </p:cNvPr>
          <p:cNvGrpSpPr/>
          <p:nvPr/>
        </p:nvGrpSpPr>
        <p:grpSpPr>
          <a:xfrm>
            <a:off x="2899904" y="1254703"/>
            <a:ext cx="2080803" cy="2554342"/>
            <a:chOff x="0" y="2432285"/>
            <a:chExt cx="4516244" cy="5279924"/>
          </a:xfrm>
        </p:grpSpPr>
        <p:pic>
          <p:nvPicPr>
            <p:cNvPr id="14" name="圖片 13">
              <a:extLst>
                <a:ext uri="{FF2B5EF4-FFF2-40B4-BE49-F238E27FC236}">
                  <a16:creationId xmlns:a16="http://schemas.microsoft.com/office/drawing/2014/main" id="{CA341C69-A7D9-4C6C-88CC-D647743251AF}"/>
                </a:ext>
              </a:extLst>
            </p:cNvPr>
            <p:cNvPicPr>
              <a:picLocks noChangeAspect="1"/>
            </p:cNvPicPr>
            <p:nvPr/>
          </p:nvPicPr>
          <p:blipFill>
            <a:blip r:embed="rId2"/>
            <a:stretch>
              <a:fillRect/>
            </a:stretch>
          </p:blipFill>
          <p:spPr>
            <a:xfrm>
              <a:off x="0" y="2432285"/>
              <a:ext cx="4516244" cy="5279924"/>
            </a:xfrm>
            <a:prstGeom prst="rect">
              <a:avLst/>
            </a:prstGeom>
          </p:spPr>
        </p:pic>
        <p:sp>
          <p:nvSpPr>
            <p:cNvPr id="15" name="矩形 14">
              <a:extLst>
                <a:ext uri="{FF2B5EF4-FFF2-40B4-BE49-F238E27FC236}">
                  <a16:creationId xmlns:a16="http://schemas.microsoft.com/office/drawing/2014/main" id="{FD685A86-61A3-44FD-BF80-4DE2F9A0A20A}"/>
                </a:ext>
              </a:extLst>
            </p:cNvPr>
            <p:cNvSpPr/>
            <p:nvPr/>
          </p:nvSpPr>
          <p:spPr>
            <a:xfrm>
              <a:off x="0" y="2432285"/>
              <a:ext cx="4516244" cy="5279924"/>
            </a:xfrm>
            <a:prstGeom prst="rect">
              <a:avLst/>
            </a:prstGeom>
            <a:solidFill>
              <a:schemeClr val="dk1">
                <a:alpha val="5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grpSp>
      <p:sp>
        <p:nvSpPr>
          <p:cNvPr id="18" name="矩形 17">
            <a:extLst>
              <a:ext uri="{FF2B5EF4-FFF2-40B4-BE49-F238E27FC236}">
                <a16:creationId xmlns:a16="http://schemas.microsoft.com/office/drawing/2014/main" id="{44D49FC3-10E1-4919-8F8D-A6A97046F3F4}"/>
              </a:ext>
            </a:extLst>
          </p:cNvPr>
          <p:cNvSpPr/>
          <p:nvPr/>
        </p:nvSpPr>
        <p:spPr>
          <a:xfrm>
            <a:off x="4980707" y="1254703"/>
            <a:ext cx="4272216" cy="25543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sp>
        <p:nvSpPr>
          <p:cNvPr id="19" name="文字方塊 18">
            <a:extLst>
              <a:ext uri="{FF2B5EF4-FFF2-40B4-BE49-F238E27FC236}">
                <a16:creationId xmlns:a16="http://schemas.microsoft.com/office/drawing/2014/main" id="{AE6D9F6B-44FD-4CE0-829F-0BD9AC93298F}"/>
              </a:ext>
            </a:extLst>
          </p:cNvPr>
          <p:cNvSpPr txBox="1"/>
          <p:nvPr/>
        </p:nvSpPr>
        <p:spPr>
          <a:xfrm>
            <a:off x="5222662" y="649821"/>
            <a:ext cx="1679852" cy="307328"/>
          </a:xfrm>
          <a:prstGeom prst="rect">
            <a:avLst/>
          </a:prstGeom>
          <a:noFill/>
        </p:spPr>
        <p:txBody>
          <a:bodyPr wrap="square" rtlCol="0">
            <a:spAutoFit/>
          </a:bodyPr>
          <a:lstStyle/>
          <a:p>
            <a:r>
              <a:rPr lang="zh-TW" altLang="en-US" sz="1397" b="1" dirty="0">
                <a:latin typeface="標楷體" panose="03000509000000000000" pitchFamily="65" charset="-120"/>
                <a:ea typeface="標楷體" panose="03000509000000000000" pitchFamily="65" charset="-120"/>
              </a:rPr>
              <a:t>關於我們 </a:t>
            </a:r>
            <a:r>
              <a:rPr lang="en-US" altLang="zh-TW" sz="1397" b="1" dirty="0">
                <a:solidFill>
                  <a:srgbClr val="512507"/>
                </a:solidFill>
              </a:rPr>
              <a:t>About us</a:t>
            </a:r>
            <a:endParaRPr lang="zh-TW" altLang="en-US" sz="1048" b="1" dirty="0">
              <a:solidFill>
                <a:srgbClr val="512507"/>
              </a:solidFill>
            </a:endParaRPr>
          </a:p>
        </p:txBody>
      </p:sp>
      <p:sp>
        <p:nvSpPr>
          <p:cNvPr id="20" name="文字方塊 19">
            <a:extLst>
              <a:ext uri="{FF2B5EF4-FFF2-40B4-BE49-F238E27FC236}">
                <a16:creationId xmlns:a16="http://schemas.microsoft.com/office/drawing/2014/main" id="{124270C2-E80A-4515-9FB6-2CB003E1560F}"/>
              </a:ext>
            </a:extLst>
          </p:cNvPr>
          <p:cNvSpPr txBox="1"/>
          <p:nvPr/>
        </p:nvSpPr>
        <p:spPr>
          <a:xfrm>
            <a:off x="5333267" y="1996122"/>
            <a:ext cx="2647669" cy="1318128"/>
          </a:xfrm>
          <a:prstGeom prst="rect">
            <a:avLst/>
          </a:prstGeom>
          <a:noFill/>
        </p:spPr>
        <p:txBody>
          <a:bodyPr wrap="square" rtlCol="0">
            <a:spAutoFit/>
          </a:bodyPr>
          <a:lstStyle/>
          <a:p>
            <a:pPr>
              <a:lnSpc>
                <a:spcPct val="150000"/>
              </a:lnSpc>
            </a:pPr>
            <a:r>
              <a:rPr lang="zh-TW" altLang="en-US" sz="1048" dirty="0">
                <a:latin typeface="標楷體" panose="03000509000000000000" pitchFamily="65" charset="-120"/>
                <a:ea typeface="標楷體" panose="03000509000000000000" pitchFamily="65" charset="-120"/>
              </a:rPr>
              <a:t>小蒜頭鹹酥雞創立於</a:t>
            </a:r>
            <a:r>
              <a:rPr lang="en-US" altLang="zh-TW" sz="1048" dirty="0">
                <a:latin typeface="標楷體" panose="03000509000000000000" pitchFamily="65" charset="-120"/>
                <a:ea typeface="標楷體" panose="03000509000000000000" pitchFamily="65" charset="-120"/>
              </a:rPr>
              <a:t>1990</a:t>
            </a:r>
            <a:r>
              <a:rPr lang="zh-TW" altLang="en-US" sz="1048" dirty="0">
                <a:latin typeface="標楷體" panose="03000509000000000000" pitchFamily="65" charset="-120"/>
                <a:ea typeface="標楷體" panose="03000509000000000000" pitchFamily="65" charset="-120"/>
              </a:rPr>
              <a:t>年，開店將近</a:t>
            </a:r>
            <a:r>
              <a:rPr lang="en-US" altLang="zh-TW" sz="1048" dirty="0">
                <a:latin typeface="標楷體" panose="03000509000000000000" pitchFamily="65" charset="-120"/>
                <a:ea typeface="標楷體" panose="03000509000000000000" pitchFamily="65" charset="-120"/>
              </a:rPr>
              <a:t>30</a:t>
            </a:r>
            <a:r>
              <a:rPr lang="zh-TW" altLang="en-US" sz="1048" dirty="0">
                <a:latin typeface="標楷體" panose="03000509000000000000" pitchFamily="65" charset="-120"/>
                <a:ea typeface="標楷體" panose="03000509000000000000" pitchFamily="65" charset="-120"/>
              </a:rPr>
              <a:t>年。</a:t>
            </a:r>
            <a:endParaRPr lang="en-US" altLang="zh-TW" sz="1048" dirty="0">
              <a:latin typeface="標楷體" panose="03000509000000000000" pitchFamily="65" charset="-120"/>
              <a:ea typeface="標楷體" panose="03000509000000000000" pitchFamily="65" charset="-120"/>
            </a:endParaRPr>
          </a:p>
          <a:p>
            <a:pPr>
              <a:lnSpc>
                <a:spcPct val="150000"/>
              </a:lnSpc>
            </a:pPr>
            <a:r>
              <a:rPr lang="zh-TW" altLang="en-US" sz="1048" dirty="0">
                <a:latin typeface="標楷體" panose="03000509000000000000" pitchFamily="65" charset="-120"/>
                <a:ea typeface="標楷體" panose="03000509000000000000" pitchFamily="65" charset="-120"/>
              </a:rPr>
              <a:t>老闆研製的獨特胡椒及傳統的油炸方式，成為許多歸仁人記憶中的家鄉味。</a:t>
            </a:r>
            <a:endParaRPr lang="en-US" altLang="zh-TW" sz="1048" dirty="0">
              <a:latin typeface="標楷體" panose="03000509000000000000" pitchFamily="65" charset="-120"/>
              <a:ea typeface="標楷體" panose="03000509000000000000" pitchFamily="65" charset="-120"/>
            </a:endParaRPr>
          </a:p>
          <a:p>
            <a:pPr>
              <a:lnSpc>
                <a:spcPct val="150000"/>
              </a:lnSpc>
            </a:pPr>
            <a:endParaRPr lang="zh-TW" altLang="en-US" sz="1048" dirty="0">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D203E67D-C1DD-4723-8F07-3AB8158CFDC8}"/>
              </a:ext>
            </a:extLst>
          </p:cNvPr>
          <p:cNvSpPr txBox="1"/>
          <p:nvPr/>
        </p:nvSpPr>
        <p:spPr>
          <a:xfrm>
            <a:off x="5333268" y="1531096"/>
            <a:ext cx="3194220" cy="393833"/>
          </a:xfrm>
          <a:prstGeom prst="rect">
            <a:avLst/>
          </a:prstGeom>
          <a:noFill/>
        </p:spPr>
        <p:txBody>
          <a:bodyPr wrap="square" rtlCol="0">
            <a:spAutoFit/>
          </a:bodyPr>
          <a:lstStyle/>
          <a:p>
            <a:pPr>
              <a:lnSpc>
                <a:spcPct val="150000"/>
              </a:lnSpc>
            </a:pPr>
            <a:r>
              <a:rPr lang="zh-TW" altLang="en-US" sz="1397" b="1" dirty="0">
                <a:latin typeface="標楷體" panose="03000509000000000000" pitchFamily="65" charset="-120"/>
                <a:ea typeface="標楷體" panose="03000509000000000000" pitchFamily="65" charset="-120"/>
              </a:rPr>
              <a:t>關於</a:t>
            </a:r>
            <a:r>
              <a:rPr lang="zh-TW" altLang="en-US" sz="1242" b="1" dirty="0">
                <a:latin typeface="標楷體" panose="03000509000000000000" pitchFamily="65" charset="-120"/>
                <a:ea typeface="標楷體" panose="03000509000000000000" pitchFamily="65" charset="-120"/>
              </a:rPr>
              <a:t>小蒜頭 </a:t>
            </a:r>
            <a:r>
              <a:rPr lang="en-US" altLang="zh-TW" sz="1397" b="1" dirty="0">
                <a:solidFill>
                  <a:srgbClr val="512507"/>
                </a:solidFill>
                <a:ea typeface="標楷體" panose="03000509000000000000" pitchFamily="65" charset="-120"/>
              </a:rPr>
              <a:t>About XIAO SUAN TOU</a:t>
            </a:r>
          </a:p>
        </p:txBody>
      </p:sp>
      <p:sp>
        <p:nvSpPr>
          <p:cNvPr id="22" name="矩形 21">
            <a:extLst>
              <a:ext uri="{FF2B5EF4-FFF2-40B4-BE49-F238E27FC236}">
                <a16:creationId xmlns:a16="http://schemas.microsoft.com/office/drawing/2014/main" id="{0A87C382-87F8-4CA1-BE81-F6A5DF62441A}"/>
              </a:ext>
            </a:extLst>
          </p:cNvPr>
          <p:cNvSpPr/>
          <p:nvPr/>
        </p:nvSpPr>
        <p:spPr>
          <a:xfrm>
            <a:off x="2482505" y="3893776"/>
            <a:ext cx="7176912" cy="41992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latin typeface="標楷體" panose="03000509000000000000" pitchFamily="65" charset="-120"/>
              <a:ea typeface="標楷體" panose="03000509000000000000" pitchFamily="65" charset="-120"/>
            </a:endParaRPr>
          </a:p>
        </p:txBody>
      </p:sp>
      <p:sp>
        <p:nvSpPr>
          <p:cNvPr id="23" name="矩形 22">
            <a:extLst>
              <a:ext uri="{FF2B5EF4-FFF2-40B4-BE49-F238E27FC236}">
                <a16:creationId xmlns:a16="http://schemas.microsoft.com/office/drawing/2014/main" id="{C0E74EF4-B787-4C00-A2F0-56970A249731}"/>
              </a:ext>
            </a:extLst>
          </p:cNvPr>
          <p:cNvSpPr/>
          <p:nvPr/>
        </p:nvSpPr>
        <p:spPr>
          <a:xfrm>
            <a:off x="2532582" y="3893777"/>
            <a:ext cx="7126836" cy="511200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latin typeface="標楷體" panose="03000509000000000000" pitchFamily="65" charset="-120"/>
              <a:ea typeface="標楷體" panose="03000509000000000000" pitchFamily="65" charset="-120"/>
            </a:endParaRPr>
          </a:p>
        </p:txBody>
      </p:sp>
      <p:sp>
        <p:nvSpPr>
          <p:cNvPr id="24" name="矩形 23">
            <a:extLst>
              <a:ext uri="{FF2B5EF4-FFF2-40B4-BE49-F238E27FC236}">
                <a16:creationId xmlns:a16="http://schemas.microsoft.com/office/drawing/2014/main" id="{E88E046C-82E8-4C04-B779-1BEAA72A59EC}"/>
              </a:ext>
            </a:extLst>
          </p:cNvPr>
          <p:cNvSpPr/>
          <p:nvPr/>
        </p:nvSpPr>
        <p:spPr>
          <a:xfrm>
            <a:off x="2706872" y="4230339"/>
            <a:ext cx="6471116" cy="46623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CE75BD98-4557-4065-9AB6-05A74246B64A}"/>
              </a:ext>
            </a:extLst>
          </p:cNvPr>
          <p:cNvSpPr txBox="1"/>
          <p:nvPr/>
        </p:nvSpPr>
        <p:spPr>
          <a:xfrm>
            <a:off x="3188530" y="4424403"/>
            <a:ext cx="2428801" cy="393833"/>
          </a:xfrm>
          <a:prstGeom prst="rect">
            <a:avLst/>
          </a:prstGeom>
          <a:noFill/>
        </p:spPr>
        <p:txBody>
          <a:bodyPr wrap="square" rtlCol="0">
            <a:spAutoFit/>
          </a:bodyPr>
          <a:lstStyle/>
          <a:p>
            <a:pPr>
              <a:lnSpc>
                <a:spcPct val="150000"/>
              </a:lnSpc>
            </a:pPr>
            <a:r>
              <a:rPr lang="zh-TW" altLang="en-US" sz="1397" b="1" dirty="0">
                <a:latin typeface="標楷體" panose="03000509000000000000" pitchFamily="65" charset="-120"/>
                <a:ea typeface="標楷體" panose="03000509000000000000" pitchFamily="65" charset="-120"/>
              </a:rPr>
              <a:t>小蒜頭的歷史 </a:t>
            </a:r>
            <a:r>
              <a:rPr lang="en-US" altLang="zh-TW" sz="1397" b="1" dirty="0">
                <a:solidFill>
                  <a:srgbClr val="512507"/>
                </a:solidFill>
                <a:ea typeface="標楷體" panose="03000509000000000000" pitchFamily="65" charset="-120"/>
              </a:rPr>
              <a:t>Our History</a:t>
            </a:r>
          </a:p>
        </p:txBody>
      </p:sp>
      <p:pic>
        <p:nvPicPr>
          <p:cNvPr id="26" name="圖片 25">
            <a:extLst>
              <a:ext uri="{FF2B5EF4-FFF2-40B4-BE49-F238E27FC236}">
                <a16:creationId xmlns:a16="http://schemas.microsoft.com/office/drawing/2014/main" id="{6F7387C5-71DD-4897-800E-19B6A560C706}"/>
              </a:ext>
            </a:extLst>
          </p:cNvPr>
          <p:cNvPicPr>
            <a:picLocks noChangeAspect="1"/>
          </p:cNvPicPr>
          <p:nvPr/>
        </p:nvPicPr>
        <p:blipFill rotWithShape="1">
          <a:blip r:embed="rId3"/>
          <a:srcRect l="-634" b="13607"/>
          <a:stretch/>
        </p:blipFill>
        <p:spPr>
          <a:xfrm>
            <a:off x="6929503" y="4285283"/>
            <a:ext cx="2248486" cy="1603901"/>
          </a:xfrm>
          <a:prstGeom prst="rect">
            <a:avLst/>
          </a:prstGeom>
        </p:spPr>
      </p:pic>
      <p:sp>
        <p:nvSpPr>
          <p:cNvPr id="27" name="矩形 26">
            <a:extLst>
              <a:ext uri="{FF2B5EF4-FFF2-40B4-BE49-F238E27FC236}">
                <a16:creationId xmlns:a16="http://schemas.microsoft.com/office/drawing/2014/main" id="{09D8B101-DF33-4819-8A9B-147D660E459A}"/>
              </a:ext>
            </a:extLst>
          </p:cNvPr>
          <p:cNvSpPr/>
          <p:nvPr/>
        </p:nvSpPr>
        <p:spPr>
          <a:xfrm>
            <a:off x="6955061" y="4175300"/>
            <a:ext cx="2216416" cy="3917722"/>
          </a:xfrm>
          <a:prstGeom prst="rect">
            <a:avLst/>
          </a:prstGeom>
          <a:solidFill>
            <a:schemeClr val="dk1">
              <a:alpha val="4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latin typeface="標楷體" panose="03000509000000000000" pitchFamily="65" charset="-120"/>
              <a:ea typeface="標楷體" panose="03000509000000000000" pitchFamily="65" charset="-120"/>
            </a:endParaRPr>
          </a:p>
        </p:txBody>
      </p:sp>
      <p:pic>
        <p:nvPicPr>
          <p:cNvPr id="28" name="圖片 27">
            <a:extLst>
              <a:ext uri="{FF2B5EF4-FFF2-40B4-BE49-F238E27FC236}">
                <a16:creationId xmlns:a16="http://schemas.microsoft.com/office/drawing/2014/main" id="{0335BAC7-5A70-4E72-AD5A-2646E4F62A41}"/>
              </a:ext>
            </a:extLst>
          </p:cNvPr>
          <p:cNvPicPr>
            <a:picLocks noChangeAspect="1"/>
          </p:cNvPicPr>
          <p:nvPr/>
        </p:nvPicPr>
        <p:blipFill>
          <a:blip r:embed="rId4"/>
          <a:stretch>
            <a:fillRect/>
          </a:stretch>
        </p:blipFill>
        <p:spPr>
          <a:xfrm>
            <a:off x="6929502" y="5900760"/>
            <a:ext cx="2241976" cy="2195681"/>
          </a:xfrm>
          <a:prstGeom prst="rect">
            <a:avLst/>
          </a:prstGeom>
        </p:spPr>
      </p:pic>
      <p:cxnSp>
        <p:nvCxnSpPr>
          <p:cNvPr id="29" name="直線單箭頭接點 28">
            <a:extLst>
              <a:ext uri="{FF2B5EF4-FFF2-40B4-BE49-F238E27FC236}">
                <a16:creationId xmlns:a16="http://schemas.microsoft.com/office/drawing/2014/main" id="{749F9BD2-F7C8-4881-92DD-6F5D1FB9F843}"/>
              </a:ext>
            </a:extLst>
          </p:cNvPr>
          <p:cNvCxnSpPr>
            <a:cxnSpLocks/>
          </p:cNvCxnSpPr>
          <p:nvPr/>
        </p:nvCxnSpPr>
        <p:spPr>
          <a:xfrm flipH="1">
            <a:off x="3087008" y="5028332"/>
            <a:ext cx="1" cy="351486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6158C0B-6189-4C2C-B8DB-ECADA239E874}"/>
              </a:ext>
            </a:extLst>
          </p:cNvPr>
          <p:cNvCxnSpPr>
            <a:cxnSpLocks/>
          </p:cNvCxnSpPr>
          <p:nvPr/>
        </p:nvCxnSpPr>
        <p:spPr>
          <a:xfrm>
            <a:off x="3087007" y="5181760"/>
            <a:ext cx="4583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561BA440-C10C-4C78-A1DB-2C600C598D72}"/>
              </a:ext>
            </a:extLst>
          </p:cNvPr>
          <p:cNvSpPr txBox="1"/>
          <p:nvPr/>
        </p:nvSpPr>
        <p:spPr>
          <a:xfrm>
            <a:off x="3555260" y="5072104"/>
            <a:ext cx="1723972" cy="262445"/>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1990</a:t>
            </a:r>
            <a:r>
              <a:rPr lang="zh-TW" altLang="en-US" sz="1048" dirty="0">
                <a:latin typeface="標楷體" panose="03000509000000000000" pitchFamily="65" charset="-120"/>
                <a:ea typeface="標楷體" panose="03000509000000000000" pitchFamily="65" charset="-120"/>
              </a:rPr>
              <a:t>年創立於 台南市</a:t>
            </a:r>
            <a:r>
              <a:rPr lang="en-US" altLang="zh-TW" sz="1048" dirty="0">
                <a:latin typeface="標楷體" panose="03000509000000000000" pitchFamily="65" charset="-120"/>
                <a:ea typeface="標楷體" panose="03000509000000000000" pitchFamily="65" charset="-120"/>
              </a:rPr>
              <a:t>XXX</a:t>
            </a:r>
            <a:endParaRPr lang="zh-TW" altLang="en-US" sz="1048" dirty="0">
              <a:latin typeface="標楷體" panose="03000509000000000000" pitchFamily="65" charset="-120"/>
              <a:ea typeface="標楷體" panose="03000509000000000000" pitchFamily="65" charset="-120"/>
            </a:endParaRPr>
          </a:p>
        </p:txBody>
      </p:sp>
      <p:cxnSp>
        <p:nvCxnSpPr>
          <p:cNvPr id="32" name="直線接點 31">
            <a:extLst>
              <a:ext uri="{FF2B5EF4-FFF2-40B4-BE49-F238E27FC236}">
                <a16:creationId xmlns:a16="http://schemas.microsoft.com/office/drawing/2014/main" id="{F621B6A9-68D9-4573-9109-6A7C78ACA36B}"/>
              </a:ext>
            </a:extLst>
          </p:cNvPr>
          <p:cNvCxnSpPr>
            <a:cxnSpLocks/>
          </p:cNvCxnSpPr>
          <p:nvPr/>
        </p:nvCxnSpPr>
        <p:spPr>
          <a:xfrm>
            <a:off x="3099786" y="5465381"/>
            <a:ext cx="48392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977AB611-0A16-4746-974B-F84CA0566603}"/>
              </a:ext>
            </a:extLst>
          </p:cNvPr>
          <p:cNvSpPr txBox="1"/>
          <p:nvPr/>
        </p:nvSpPr>
        <p:spPr>
          <a:xfrm>
            <a:off x="3556465" y="5360725"/>
            <a:ext cx="1793647" cy="262445"/>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1992</a:t>
            </a:r>
            <a:r>
              <a:rPr lang="zh-TW" altLang="en-US" sz="1048" dirty="0">
                <a:latin typeface="標楷體" panose="03000509000000000000" pitchFamily="65" charset="-120"/>
                <a:ea typeface="標楷體" panose="03000509000000000000" pitchFamily="65" charset="-120"/>
              </a:rPr>
              <a:t>年小蒜頭 搬遷至歸仁</a:t>
            </a:r>
          </a:p>
        </p:txBody>
      </p:sp>
      <p:cxnSp>
        <p:nvCxnSpPr>
          <p:cNvPr id="34" name="直線接點 33">
            <a:extLst>
              <a:ext uri="{FF2B5EF4-FFF2-40B4-BE49-F238E27FC236}">
                <a16:creationId xmlns:a16="http://schemas.microsoft.com/office/drawing/2014/main" id="{75B71377-DAF7-452B-BF78-DF743A7534CB}"/>
              </a:ext>
            </a:extLst>
          </p:cNvPr>
          <p:cNvCxnSpPr>
            <a:cxnSpLocks/>
          </p:cNvCxnSpPr>
          <p:nvPr/>
        </p:nvCxnSpPr>
        <p:spPr>
          <a:xfrm>
            <a:off x="3087006" y="6314653"/>
            <a:ext cx="4583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9C00E47-C06D-4FB4-B8EA-2A9D8AEC1AA5}"/>
              </a:ext>
            </a:extLst>
          </p:cNvPr>
          <p:cNvSpPr txBox="1"/>
          <p:nvPr/>
        </p:nvSpPr>
        <p:spPr>
          <a:xfrm>
            <a:off x="3532581" y="6201959"/>
            <a:ext cx="2490402" cy="262445"/>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2005</a:t>
            </a:r>
            <a:r>
              <a:rPr lang="zh-TW" altLang="en-US" sz="1048" dirty="0">
                <a:latin typeface="標楷體" panose="03000509000000000000" pitchFamily="65" charset="-120"/>
                <a:ea typeface="標楷體" panose="03000509000000000000" pitchFamily="65" charset="-120"/>
              </a:rPr>
              <a:t>年小蒜頭第一家分店創立 新化店</a:t>
            </a:r>
          </a:p>
        </p:txBody>
      </p:sp>
      <p:cxnSp>
        <p:nvCxnSpPr>
          <p:cNvPr id="36" name="直線接點 35">
            <a:extLst>
              <a:ext uri="{FF2B5EF4-FFF2-40B4-BE49-F238E27FC236}">
                <a16:creationId xmlns:a16="http://schemas.microsoft.com/office/drawing/2014/main" id="{5358487D-41DA-4FBD-8E42-2D61F6F63C5D}"/>
              </a:ext>
            </a:extLst>
          </p:cNvPr>
          <p:cNvCxnSpPr>
            <a:cxnSpLocks/>
          </p:cNvCxnSpPr>
          <p:nvPr/>
        </p:nvCxnSpPr>
        <p:spPr>
          <a:xfrm>
            <a:off x="3125033" y="6738674"/>
            <a:ext cx="4583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AED975D8-4224-4433-92CC-AA083DB27D6B}"/>
              </a:ext>
            </a:extLst>
          </p:cNvPr>
          <p:cNvSpPr txBox="1"/>
          <p:nvPr/>
        </p:nvSpPr>
        <p:spPr>
          <a:xfrm>
            <a:off x="3551042" y="6561127"/>
            <a:ext cx="3605211" cy="392374"/>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2007</a:t>
            </a:r>
            <a:r>
              <a:rPr lang="zh-TW" altLang="en-US" sz="1048" dirty="0">
                <a:latin typeface="標楷體" panose="03000509000000000000" pitchFamily="65" charset="-120"/>
                <a:ea typeface="標楷體" panose="03000509000000000000" pitchFamily="65" charset="-120"/>
              </a:rPr>
              <a:t>年小蒜頭第二家分店創立 歸仁長榮大學店</a:t>
            </a:r>
            <a:r>
              <a:rPr lang="en-US" altLang="zh-TW" sz="1048" dirty="0">
                <a:latin typeface="標楷體" panose="03000509000000000000" pitchFamily="65" charset="-120"/>
                <a:ea typeface="標楷體" panose="03000509000000000000" pitchFamily="65" charset="-120"/>
              </a:rPr>
              <a:t>(</a:t>
            </a:r>
            <a:r>
              <a:rPr lang="zh-TW" altLang="en-US" sz="1048" dirty="0">
                <a:latin typeface="標楷體" panose="03000509000000000000" pitchFamily="65" charset="-120"/>
                <a:ea typeface="標楷體" panose="03000509000000000000" pitchFamily="65" charset="-120"/>
              </a:rPr>
              <a:t>已歇業</a:t>
            </a:r>
            <a:r>
              <a:rPr lang="en-US" altLang="zh-TW" sz="1048" dirty="0">
                <a:latin typeface="標楷體" panose="03000509000000000000" pitchFamily="65" charset="-120"/>
                <a:ea typeface="標楷體" panose="03000509000000000000" pitchFamily="65" charset="-120"/>
              </a:rPr>
              <a:t>)</a:t>
            </a:r>
          </a:p>
          <a:p>
            <a:r>
              <a:rPr lang="zh-TW" altLang="en-US" sz="816" dirty="0">
                <a:latin typeface="標楷體" panose="03000509000000000000" pitchFamily="65" charset="-120"/>
                <a:ea typeface="標楷體" panose="03000509000000000000" pitchFamily="65" charset="-120"/>
              </a:rPr>
              <a:t>開業</a:t>
            </a:r>
            <a:r>
              <a:rPr lang="en-US" altLang="zh-TW" sz="816" dirty="0">
                <a:latin typeface="標楷體" panose="03000509000000000000" pitchFamily="65" charset="-120"/>
                <a:ea typeface="標楷體" panose="03000509000000000000" pitchFamily="65" charset="-120"/>
              </a:rPr>
              <a:t>10</a:t>
            </a:r>
            <a:r>
              <a:rPr lang="zh-TW" altLang="en-US" sz="816" dirty="0">
                <a:latin typeface="標楷體" panose="03000509000000000000" pitchFamily="65" charset="-120"/>
                <a:ea typeface="標楷體" panose="03000509000000000000" pitchFamily="65" charset="-120"/>
              </a:rPr>
              <a:t>年，老闆年邁已退休</a:t>
            </a:r>
          </a:p>
        </p:txBody>
      </p:sp>
      <p:cxnSp>
        <p:nvCxnSpPr>
          <p:cNvPr id="38" name="直線接點 37">
            <a:extLst>
              <a:ext uri="{FF2B5EF4-FFF2-40B4-BE49-F238E27FC236}">
                <a16:creationId xmlns:a16="http://schemas.microsoft.com/office/drawing/2014/main" id="{66D6E51D-27F2-4862-8177-5E7A4875BEB5}"/>
              </a:ext>
            </a:extLst>
          </p:cNvPr>
          <p:cNvCxnSpPr>
            <a:cxnSpLocks/>
          </p:cNvCxnSpPr>
          <p:nvPr/>
        </p:nvCxnSpPr>
        <p:spPr>
          <a:xfrm>
            <a:off x="3143493" y="7143371"/>
            <a:ext cx="4583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11350FD5-F863-476D-84C9-78DCFD4E3444}"/>
              </a:ext>
            </a:extLst>
          </p:cNvPr>
          <p:cNvSpPr txBox="1"/>
          <p:nvPr/>
        </p:nvSpPr>
        <p:spPr>
          <a:xfrm>
            <a:off x="3558141" y="6974231"/>
            <a:ext cx="3047807" cy="392374"/>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2009</a:t>
            </a:r>
            <a:r>
              <a:rPr lang="zh-TW" altLang="en-US" sz="1048" dirty="0">
                <a:latin typeface="標楷體" panose="03000509000000000000" pitchFamily="65" charset="-120"/>
                <a:ea typeface="標楷體" panose="03000509000000000000" pitchFamily="65" charset="-120"/>
              </a:rPr>
              <a:t>年小蒜頭第三家分店創立 關廟店</a:t>
            </a:r>
            <a:r>
              <a:rPr lang="en-US" altLang="zh-TW" sz="1048" dirty="0">
                <a:latin typeface="標楷體" panose="03000509000000000000" pitchFamily="65" charset="-120"/>
                <a:ea typeface="標楷體" panose="03000509000000000000" pitchFamily="65" charset="-120"/>
              </a:rPr>
              <a:t>(</a:t>
            </a:r>
            <a:r>
              <a:rPr lang="zh-TW" altLang="en-US" sz="1048" dirty="0">
                <a:latin typeface="標楷體" panose="03000509000000000000" pitchFamily="65" charset="-120"/>
                <a:ea typeface="標楷體" panose="03000509000000000000" pitchFamily="65" charset="-120"/>
              </a:rPr>
              <a:t>已歇業</a:t>
            </a:r>
            <a:r>
              <a:rPr lang="en-US" altLang="zh-TW" sz="1048" dirty="0">
                <a:latin typeface="標楷體" panose="03000509000000000000" pitchFamily="65" charset="-120"/>
                <a:ea typeface="標楷體" panose="03000509000000000000" pitchFamily="65" charset="-120"/>
              </a:rPr>
              <a:t>)</a:t>
            </a:r>
          </a:p>
          <a:p>
            <a:r>
              <a:rPr lang="zh-TW" altLang="en-US" sz="816" dirty="0">
                <a:latin typeface="標楷體" panose="03000509000000000000" pitchFamily="65" charset="-120"/>
                <a:ea typeface="標楷體" panose="03000509000000000000" pitchFamily="65" charset="-120"/>
              </a:rPr>
              <a:t>開業</a:t>
            </a:r>
            <a:r>
              <a:rPr lang="en-US" altLang="zh-TW" sz="816" dirty="0">
                <a:latin typeface="標楷體" panose="03000509000000000000" pitchFamily="65" charset="-120"/>
                <a:ea typeface="標楷體" panose="03000509000000000000" pitchFamily="65" charset="-120"/>
              </a:rPr>
              <a:t>15</a:t>
            </a:r>
            <a:r>
              <a:rPr lang="zh-TW" altLang="en-US" sz="816" dirty="0">
                <a:latin typeface="標楷體" panose="03000509000000000000" pitchFamily="65" charset="-120"/>
                <a:ea typeface="標楷體" panose="03000509000000000000" pitchFamily="65" charset="-120"/>
              </a:rPr>
              <a:t>年，老闆年邁已退休</a:t>
            </a:r>
          </a:p>
        </p:txBody>
      </p:sp>
      <p:cxnSp>
        <p:nvCxnSpPr>
          <p:cNvPr id="40" name="直線接點 39">
            <a:extLst>
              <a:ext uri="{FF2B5EF4-FFF2-40B4-BE49-F238E27FC236}">
                <a16:creationId xmlns:a16="http://schemas.microsoft.com/office/drawing/2014/main" id="{74378356-A682-45A6-9568-6410AED7AAD1}"/>
              </a:ext>
            </a:extLst>
          </p:cNvPr>
          <p:cNvCxnSpPr>
            <a:cxnSpLocks/>
          </p:cNvCxnSpPr>
          <p:nvPr/>
        </p:nvCxnSpPr>
        <p:spPr>
          <a:xfrm>
            <a:off x="3125033" y="7601162"/>
            <a:ext cx="45836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D430AFF-9118-4058-9F10-E8D13B5A1EA5}"/>
              </a:ext>
            </a:extLst>
          </p:cNvPr>
          <p:cNvSpPr txBox="1"/>
          <p:nvPr/>
        </p:nvSpPr>
        <p:spPr>
          <a:xfrm>
            <a:off x="3570933" y="7433675"/>
            <a:ext cx="3326508" cy="262445"/>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2010</a:t>
            </a:r>
            <a:r>
              <a:rPr lang="zh-TW" altLang="en-US" sz="1048" dirty="0">
                <a:latin typeface="標楷體" panose="03000509000000000000" pitchFamily="65" charset="-120"/>
                <a:ea typeface="標楷體" panose="03000509000000000000" pitchFamily="65" charset="-120"/>
              </a:rPr>
              <a:t>年小蒜頭第四家分店創立 屏東潮州店</a:t>
            </a:r>
            <a:r>
              <a:rPr lang="en-US" altLang="zh-TW" sz="1048" dirty="0">
                <a:latin typeface="標楷體" panose="03000509000000000000" pitchFamily="65" charset="-120"/>
                <a:ea typeface="標楷體" panose="03000509000000000000" pitchFamily="65" charset="-120"/>
              </a:rPr>
              <a:t>(</a:t>
            </a:r>
            <a:r>
              <a:rPr lang="zh-TW" altLang="en-US" sz="1048" dirty="0">
                <a:latin typeface="標楷體" panose="03000509000000000000" pitchFamily="65" charset="-120"/>
                <a:ea typeface="標楷體" panose="03000509000000000000" pitchFamily="65" charset="-120"/>
              </a:rPr>
              <a:t>已歇業</a:t>
            </a:r>
            <a:r>
              <a:rPr lang="en-US" altLang="zh-TW" sz="1048" dirty="0">
                <a:latin typeface="標楷體" panose="03000509000000000000" pitchFamily="65" charset="-120"/>
                <a:ea typeface="標楷體" panose="03000509000000000000" pitchFamily="65" charset="-120"/>
              </a:rPr>
              <a:t>)</a:t>
            </a:r>
            <a:endParaRPr lang="zh-TW" altLang="en-US" sz="1048" dirty="0">
              <a:latin typeface="標楷體" panose="03000509000000000000" pitchFamily="65" charset="-120"/>
              <a:ea typeface="標楷體" panose="03000509000000000000" pitchFamily="65" charset="-120"/>
            </a:endParaRPr>
          </a:p>
        </p:txBody>
      </p:sp>
      <p:cxnSp>
        <p:nvCxnSpPr>
          <p:cNvPr id="42" name="直線接點 41">
            <a:extLst>
              <a:ext uri="{FF2B5EF4-FFF2-40B4-BE49-F238E27FC236}">
                <a16:creationId xmlns:a16="http://schemas.microsoft.com/office/drawing/2014/main" id="{27D54BF1-36A2-4020-9AC5-D62F8F97F0F0}"/>
              </a:ext>
            </a:extLst>
          </p:cNvPr>
          <p:cNvCxnSpPr>
            <a:cxnSpLocks/>
          </p:cNvCxnSpPr>
          <p:nvPr/>
        </p:nvCxnSpPr>
        <p:spPr>
          <a:xfrm>
            <a:off x="3087006" y="5773170"/>
            <a:ext cx="48392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0381CFA-E149-4AF4-83F7-C43A249ED466}"/>
              </a:ext>
            </a:extLst>
          </p:cNvPr>
          <p:cNvSpPr txBox="1"/>
          <p:nvPr/>
        </p:nvSpPr>
        <p:spPr>
          <a:xfrm>
            <a:off x="3555318" y="5657394"/>
            <a:ext cx="2455565" cy="522302"/>
          </a:xfrm>
          <a:prstGeom prst="rect">
            <a:avLst/>
          </a:prstGeom>
          <a:noFill/>
        </p:spPr>
        <p:txBody>
          <a:bodyPr wrap="none" rtlCol="0">
            <a:spAutoFit/>
          </a:bodyPr>
          <a:lstStyle/>
          <a:p>
            <a:r>
              <a:rPr lang="en-US" altLang="zh-TW" sz="1048" dirty="0">
                <a:latin typeface="標楷體" panose="03000509000000000000" pitchFamily="65" charset="-120"/>
                <a:ea typeface="標楷體" panose="03000509000000000000" pitchFamily="65" charset="-120"/>
              </a:rPr>
              <a:t>1993</a:t>
            </a:r>
            <a:r>
              <a:rPr lang="zh-TW" altLang="en-US" sz="1048" dirty="0">
                <a:latin typeface="標楷體" panose="03000509000000000000" pitchFamily="65" charset="-120"/>
                <a:ea typeface="標楷體" panose="03000509000000000000" pitchFamily="65" charset="-120"/>
              </a:rPr>
              <a:t>年 擴大店面</a:t>
            </a:r>
            <a:endParaRPr lang="en-US" altLang="zh-TW" sz="1048" dirty="0">
              <a:latin typeface="標楷體" panose="03000509000000000000" pitchFamily="65" charset="-120"/>
              <a:ea typeface="標楷體" panose="03000509000000000000" pitchFamily="65" charset="-120"/>
            </a:endParaRPr>
          </a:p>
          <a:p>
            <a:r>
              <a:rPr lang="zh-TW" altLang="en-US" sz="816" dirty="0">
                <a:latin typeface="標楷體" panose="03000509000000000000" pitchFamily="65" charset="-120"/>
                <a:ea typeface="標楷體" panose="03000509000000000000" pitchFamily="65" charset="-120"/>
              </a:rPr>
              <a:t>因小蒜頭旁的泡沫紅茶店結束營業 </a:t>
            </a:r>
            <a:endParaRPr lang="en-US" altLang="zh-TW" sz="816" dirty="0">
              <a:latin typeface="標楷體" panose="03000509000000000000" pitchFamily="65" charset="-120"/>
              <a:ea typeface="標楷體" panose="03000509000000000000" pitchFamily="65" charset="-120"/>
            </a:endParaRPr>
          </a:p>
          <a:p>
            <a:r>
              <a:rPr lang="zh-TW" altLang="en-US" sz="816" dirty="0">
                <a:latin typeface="標楷體" panose="03000509000000000000" pitchFamily="65" charset="-120"/>
                <a:ea typeface="標楷體" panose="03000509000000000000" pitchFamily="65" charset="-120"/>
              </a:rPr>
              <a:t>老闆決定一起租下來成為目前大家看到的小蒜頭</a:t>
            </a:r>
          </a:p>
        </p:txBody>
      </p:sp>
      <p:grpSp>
        <p:nvGrpSpPr>
          <p:cNvPr id="57" name="群組 56">
            <a:extLst>
              <a:ext uri="{FF2B5EF4-FFF2-40B4-BE49-F238E27FC236}">
                <a16:creationId xmlns:a16="http://schemas.microsoft.com/office/drawing/2014/main" id="{C99591E1-90F4-4907-8B4D-C6CFE70E8759}"/>
              </a:ext>
            </a:extLst>
          </p:cNvPr>
          <p:cNvGrpSpPr/>
          <p:nvPr/>
        </p:nvGrpSpPr>
        <p:grpSpPr>
          <a:xfrm>
            <a:off x="2547342" y="9005783"/>
            <a:ext cx="7097317" cy="3286757"/>
            <a:chOff x="-1" y="8702116"/>
            <a:chExt cx="6858001" cy="3175930"/>
          </a:xfrm>
        </p:grpSpPr>
        <p:sp>
          <p:nvSpPr>
            <p:cNvPr id="44" name="矩形 43">
              <a:extLst>
                <a:ext uri="{FF2B5EF4-FFF2-40B4-BE49-F238E27FC236}">
                  <a16:creationId xmlns:a16="http://schemas.microsoft.com/office/drawing/2014/main" id="{CB3089E6-A1A2-44A1-AA29-556C54C94910}"/>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51" name="群組 50">
              <a:extLst>
                <a:ext uri="{FF2B5EF4-FFF2-40B4-BE49-F238E27FC236}">
                  <a16:creationId xmlns:a16="http://schemas.microsoft.com/office/drawing/2014/main" id="{3FCE0ABD-9DD0-4F9A-8914-5C0CE34B32DD}"/>
                </a:ext>
              </a:extLst>
            </p:cNvPr>
            <p:cNvGrpSpPr/>
            <p:nvPr/>
          </p:nvGrpSpPr>
          <p:grpSpPr>
            <a:xfrm>
              <a:off x="663720" y="9473419"/>
              <a:ext cx="1364547" cy="1390433"/>
              <a:chOff x="306802" y="9007172"/>
              <a:chExt cx="1364547" cy="1390433"/>
            </a:xfrm>
          </p:grpSpPr>
          <p:sp>
            <p:nvSpPr>
              <p:cNvPr id="47" name="橢圓 46">
                <a:extLst>
                  <a:ext uri="{FF2B5EF4-FFF2-40B4-BE49-F238E27FC236}">
                    <a16:creationId xmlns:a16="http://schemas.microsoft.com/office/drawing/2014/main" id="{88C7F55A-CB16-4912-A8B7-F3E05ED1A249}"/>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46" name="圖片 45">
                <a:extLst>
                  <a:ext uri="{FF2B5EF4-FFF2-40B4-BE49-F238E27FC236}">
                    <a16:creationId xmlns:a16="http://schemas.microsoft.com/office/drawing/2014/main" id="{3E3DBF78-AAEE-4A20-AC0D-EA4FADED9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50" name="圖片 49">
              <a:extLst>
                <a:ext uri="{FF2B5EF4-FFF2-40B4-BE49-F238E27FC236}">
                  <a16:creationId xmlns:a16="http://schemas.microsoft.com/office/drawing/2014/main" id="{C9491F3E-0A95-4BC8-B8B6-E04137B79FF1}"/>
                </a:ext>
              </a:extLst>
            </p:cNvPr>
            <p:cNvPicPr>
              <a:picLocks noChangeAspect="1"/>
            </p:cNvPicPr>
            <p:nvPr/>
          </p:nvPicPr>
          <p:blipFill>
            <a:blip r:embed="rId6"/>
            <a:stretch>
              <a:fillRect/>
            </a:stretch>
          </p:blipFill>
          <p:spPr>
            <a:xfrm>
              <a:off x="400414" y="10606874"/>
              <a:ext cx="2002332" cy="687007"/>
            </a:xfrm>
            <a:prstGeom prst="rect">
              <a:avLst/>
            </a:prstGeom>
          </p:spPr>
        </p:pic>
        <p:sp>
          <p:nvSpPr>
            <p:cNvPr id="52" name="文字方塊 51">
              <a:extLst>
                <a:ext uri="{FF2B5EF4-FFF2-40B4-BE49-F238E27FC236}">
                  <a16:creationId xmlns:a16="http://schemas.microsoft.com/office/drawing/2014/main" id="{E80C831F-98DD-4464-B90A-6992491A8A94}"/>
                </a:ext>
              </a:extLst>
            </p:cNvPr>
            <p:cNvSpPr txBox="1"/>
            <p:nvPr/>
          </p:nvSpPr>
          <p:spPr>
            <a:xfrm>
              <a:off x="2778453" y="9257631"/>
              <a:ext cx="2100650" cy="643311"/>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54" name="文字方塊 53">
              <a:extLst>
                <a:ext uri="{FF2B5EF4-FFF2-40B4-BE49-F238E27FC236}">
                  <a16:creationId xmlns:a16="http://schemas.microsoft.com/office/drawing/2014/main" id="{B6B22006-AD9E-4894-B924-161465060EAF}"/>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55" name="文字方塊 54">
              <a:extLst>
                <a:ext uri="{FF2B5EF4-FFF2-40B4-BE49-F238E27FC236}">
                  <a16:creationId xmlns:a16="http://schemas.microsoft.com/office/drawing/2014/main" id="{2D3305A2-5CE8-4729-9BEB-4EF447E29964}"/>
                </a:ext>
              </a:extLst>
            </p:cNvPr>
            <p:cNvSpPr txBox="1"/>
            <p:nvPr/>
          </p:nvSpPr>
          <p:spPr>
            <a:xfrm>
              <a:off x="2792716" y="9894304"/>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56" name="文字方塊 55">
              <a:extLst>
                <a:ext uri="{FF2B5EF4-FFF2-40B4-BE49-F238E27FC236}">
                  <a16:creationId xmlns:a16="http://schemas.microsoft.com/office/drawing/2014/main" id="{91842784-89A3-4000-90A8-752C7B3DBE42}"/>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172291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00F1F64B-EF0B-4E21-84EA-73D9CA57F932}"/>
              </a:ext>
            </a:extLst>
          </p:cNvPr>
          <p:cNvGrpSpPr/>
          <p:nvPr/>
        </p:nvGrpSpPr>
        <p:grpSpPr>
          <a:xfrm>
            <a:off x="2547342" y="0"/>
            <a:ext cx="7097316" cy="324910"/>
            <a:chOff x="0" y="0"/>
            <a:chExt cx="12192000" cy="558140"/>
          </a:xfrm>
        </p:grpSpPr>
        <p:sp>
          <p:nvSpPr>
            <p:cNvPr id="7" name="矩形 6">
              <a:extLst>
                <a:ext uri="{FF2B5EF4-FFF2-40B4-BE49-F238E27FC236}">
                  <a16:creationId xmlns:a16="http://schemas.microsoft.com/office/drawing/2014/main" id="{A064A9A9-E32C-4F54-A3F3-CD07BD9397A3}"/>
                </a:ext>
              </a:extLst>
            </p:cNvPr>
            <p:cNvSpPr/>
            <p:nvPr/>
          </p:nvSpPr>
          <p:spPr>
            <a:xfrm>
              <a:off x="0" y="0"/>
              <a:ext cx="12192000" cy="558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cxnSp>
          <p:nvCxnSpPr>
            <p:cNvPr id="8" name="直線接點 7">
              <a:extLst>
                <a:ext uri="{FF2B5EF4-FFF2-40B4-BE49-F238E27FC236}">
                  <a16:creationId xmlns:a16="http://schemas.microsoft.com/office/drawing/2014/main" id="{172E9CE5-7130-48C9-80AF-BC12705CDFB9}"/>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2C8B737-F649-4F49-9751-3409750EED2B}"/>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219BE926-1DF9-4900-84E1-2A9CEEA75CF6}"/>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39A40C54-9E99-4FD1-ABA6-4FF79A572697}"/>
              </a:ext>
            </a:extLst>
          </p:cNvPr>
          <p:cNvSpPr/>
          <p:nvPr/>
        </p:nvSpPr>
        <p:spPr>
          <a:xfrm>
            <a:off x="2400031" y="324911"/>
            <a:ext cx="7244627" cy="11556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pic>
        <p:nvPicPr>
          <p:cNvPr id="4" name="圖片 3">
            <a:extLst>
              <a:ext uri="{FF2B5EF4-FFF2-40B4-BE49-F238E27FC236}">
                <a16:creationId xmlns:a16="http://schemas.microsoft.com/office/drawing/2014/main" id="{624C3E63-6CB6-494C-BCC8-3E3F03AFDCEB}"/>
              </a:ext>
            </a:extLst>
          </p:cNvPr>
          <p:cNvPicPr>
            <a:picLocks noChangeAspect="1"/>
          </p:cNvPicPr>
          <p:nvPr/>
        </p:nvPicPr>
        <p:blipFill>
          <a:blip r:embed="rId2"/>
          <a:stretch>
            <a:fillRect/>
          </a:stretch>
        </p:blipFill>
        <p:spPr>
          <a:xfrm>
            <a:off x="2547342" y="324912"/>
            <a:ext cx="7097316" cy="1173903"/>
          </a:xfrm>
          <a:prstGeom prst="rect">
            <a:avLst/>
          </a:prstGeom>
        </p:spPr>
      </p:pic>
      <p:sp>
        <p:nvSpPr>
          <p:cNvPr id="5" name="文字方塊 4">
            <a:extLst>
              <a:ext uri="{FF2B5EF4-FFF2-40B4-BE49-F238E27FC236}">
                <a16:creationId xmlns:a16="http://schemas.microsoft.com/office/drawing/2014/main" id="{5994A464-3E77-47B2-BA1B-5A7068515530}"/>
              </a:ext>
            </a:extLst>
          </p:cNvPr>
          <p:cNvSpPr txBox="1"/>
          <p:nvPr/>
        </p:nvSpPr>
        <p:spPr>
          <a:xfrm>
            <a:off x="2547342" y="276779"/>
            <a:ext cx="7097316" cy="262445"/>
          </a:xfrm>
          <a:prstGeom prst="rect">
            <a:avLst/>
          </a:prstGeom>
          <a:solidFill>
            <a:schemeClr val="bg2">
              <a:lumMod val="10000"/>
              <a:alpha val="31000"/>
            </a:schemeClr>
          </a:solidFill>
        </p:spPr>
        <p:txBody>
          <a:bodyPr wrap="square" rtlCol="0">
            <a:spAutoFit/>
          </a:bodyPr>
          <a:lstStyle/>
          <a:p>
            <a:endParaRPr lang="zh-TW" altLang="en-US" sz="1048" dirty="0"/>
          </a:p>
        </p:txBody>
      </p:sp>
      <p:sp>
        <p:nvSpPr>
          <p:cNvPr id="19" name="文字方塊 18">
            <a:extLst>
              <a:ext uri="{FF2B5EF4-FFF2-40B4-BE49-F238E27FC236}">
                <a16:creationId xmlns:a16="http://schemas.microsoft.com/office/drawing/2014/main" id="{AE6D9F6B-44FD-4CE0-829F-0BD9AC93298F}"/>
              </a:ext>
            </a:extLst>
          </p:cNvPr>
          <p:cNvSpPr txBox="1"/>
          <p:nvPr/>
        </p:nvSpPr>
        <p:spPr>
          <a:xfrm>
            <a:off x="5518383" y="1590576"/>
            <a:ext cx="1679852" cy="318052"/>
          </a:xfrm>
          <a:prstGeom prst="rect">
            <a:avLst/>
          </a:prstGeom>
          <a:noFill/>
        </p:spPr>
        <p:txBody>
          <a:bodyPr wrap="square" rtlCol="0">
            <a:spAutoFit/>
          </a:bodyPr>
          <a:lstStyle/>
          <a:p>
            <a:r>
              <a:rPr lang="zh-TW" altLang="en-US" sz="1397" b="1" dirty="0">
                <a:latin typeface="標楷體" panose="03000509000000000000" pitchFamily="65" charset="-120"/>
                <a:ea typeface="標楷體" panose="03000509000000000000" pitchFamily="65" charset="-120"/>
              </a:rPr>
              <a:t>菜單</a:t>
            </a:r>
            <a:r>
              <a:rPr lang="zh-TW" altLang="en-US" sz="1397" b="1" dirty="0">
                <a:solidFill>
                  <a:schemeClr val="bg1"/>
                </a:solidFill>
                <a:latin typeface="標楷體" panose="03000509000000000000" pitchFamily="65" charset="-120"/>
                <a:ea typeface="標楷體" panose="03000509000000000000" pitchFamily="65" charset="-120"/>
              </a:rPr>
              <a:t> </a:t>
            </a:r>
            <a:r>
              <a:rPr lang="en-US" altLang="zh-TW" sz="1397" b="1" dirty="0">
                <a:solidFill>
                  <a:srgbClr val="512507"/>
                </a:solidFill>
                <a:ea typeface="標楷體" panose="03000509000000000000" pitchFamily="65" charset="-120"/>
              </a:rPr>
              <a:t>Menu</a:t>
            </a:r>
            <a:endParaRPr lang="zh-TW" altLang="en-US" sz="1048" b="1" dirty="0">
              <a:solidFill>
                <a:srgbClr val="512507"/>
              </a:solidFill>
            </a:endParaRPr>
          </a:p>
        </p:txBody>
      </p:sp>
      <p:sp>
        <p:nvSpPr>
          <p:cNvPr id="12" name="文字方塊 11">
            <a:extLst>
              <a:ext uri="{FF2B5EF4-FFF2-40B4-BE49-F238E27FC236}">
                <a16:creationId xmlns:a16="http://schemas.microsoft.com/office/drawing/2014/main" id="{FC3CE619-0D97-45EB-BCA2-B8AF718D655C}"/>
              </a:ext>
            </a:extLst>
          </p:cNvPr>
          <p:cNvSpPr txBox="1"/>
          <p:nvPr/>
        </p:nvSpPr>
        <p:spPr>
          <a:xfrm>
            <a:off x="7058324" y="1590919"/>
            <a:ext cx="763445" cy="262445"/>
          </a:xfrm>
          <a:prstGeom prst="rect">
            <a:avLst/>
          </a:prstGeom>
          <a:noFill/>
        </p:spPr>
        <p:txBody>
          <a:bodyPr wrap="none" rtlCol="0">
            <a:spAutoFit/>
          </a:bodyPr>
          <a:lstStyle/>
          <a:p>
            <a:r>
              <a:rPr lang="en-US" altLang="zh-TW" sz="1048" dirty="0"/>
              <a:t>Language:</a:t>
            </a:r>
            <a:endParaRPr lang="zh-TW" altLang="en-US" sz="1048" dirty="0"/>
          </a:p>
        </p:txBody>
      </p:sp>
      <p:grpSp>
        <p:nvGrpSpPr>
          <p:cNvPr id="24" name="群組 23">
            <a:extLst>
              <a:ext uri="{FF2B5EF4-FFF2-40B4-BE49-F238E27FC236}">
                <a16:creationId xmlns:a16="http://schemas.microsoft.com/office/drawing/2014/main" id="{29857C47-D625-4E78-9486-3A78C718D9A8}"/>
              </a:ext>
            </a:extLst>
          </p:cNvPr>
          <p:cNvGrpSpPr/>
          <p:nvPr/>
        </p:nvGrpSpPr>
        <p:grpSpPr>
          <a:xfrm>
            <a:off x="7876693" y="1629026"/>
            <a:ext cx="1021032" cy="225483"/>
            <a:chOff x="10238150" y="3140314"/>
            <a:chExt cx="794702" cy="366876"/>
          </a:xfrm>
        </p:grpSpPr>
        <p:sp>
          <p:nvSpPr>
            <p:cNvPr id="13" name="矩形 12">
              <a:extLst>
                <a:ext uri="{FF2B5EF4-FFF2-40B4-BE49-F238E27FC236}">
                  <a16:creationId xmlns:a16="http://schemas.microsoft.com/office/drawing/2014/main" id="{A52A98EC-44BB-4B54-A3E7-CFF8262079CC}"/>
                </a:ext>
              </a:extLst>
            </p:cNvPr>
            <p:cNvSpPr/>
            <p:nvPr/>
          </p:nvSpPr>
          <p:spPr>
            <a:xfrm>
              <a:off x="10238150" y="3161700"/>
              <a:ext cx="794702" cy="279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22" name="等腰三角形 21">
              <a:extLst>
                <a:ext uri="{FF2B5EF4-FFF2-40B4-BE49-F238E27FC236}">
                  <a16:creationId xmlns:a16="http://schemas.microsoft.com/office/drawing/2014/main" id="{E80F8584-64E4-486F-9F4C-6CAE4348D62C}"/>
                </a:ext>
              </a:extLst>
            </p:cNvPr>
            <p:cNvSpPr/>
            <p:nvPr/>
          </p:nvSpPr>
          <p:spPr>
            <a:xfrm flipV="1">
              <a:off x="10867187" y="3236449"/>
              <a:ext cx="114137" cy="168698"/>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sp>
          <p:nvSpPr>
            <p:cNvPr id="23" name="文字方塊 22">
              <a:extLst>
                <a:ext uri="{FF2B5EF4-FFF2-40B4-BE49-F238E27FC236}">
                  <a16:creationId xmlns:a16="http://schemas.microsoft.com/office/drawing/2014/main" id="{2319C6BA-BCDE-4DC6-A2C8-6764330F228C}"/>
                </a:ext>
              </a:extLst>
            </p:cNvPr>
            <p:cNvSpPr txBox="1"/>
            <p:nvPr/>
          </p:nvSpPr>
          <p:spPr>
            <a:xfrm>
              <a:off x="10238150" y="3140314"/>
              <a:ext cx="484461" cy="366876"/>
            </a:xfrm>
            <a:prstGeom prst="rect">
              <a:avLst/>
            </a:prstGeom>
            <a:noFill/>
          </p:spPr>
          <p:txBody>
            <a:bodyPr wrap="none" rtlCol="0">
              <a:spAutoFit/>
            </a:bodyPr>
            <a:lstStyle/>
            <a:p>
              <a:r>
                <a:rPr lang="zh-TW" altLang="en-US" sz="816" dirty="0"/>
                <a:t>繁體中文</a:t>
              </a:r>
            </a:p>
          </p:txBody>
        </p:sp>
      </p:grpSp>
      <p:sp>
        <p:nvSpPr>
          <p:cNvPr id="25" name="矩形 24">
            <a:extLst>
              <a:ext uri="{FF2B5EF4-FFF2-40B4-BE49-F238E27FC236}">
                <a16:creationId xmlns:a16="http://schemas.microsoft.com/office/drawing/2014/main" id="{796330A7-65D7-4430-B51B-F93FBBE7ACE3}"/>
              </a:ext>
            </a:extLst>
          </p:cNvPr>
          <p:cNvSpPr/>
          <p:nvPr/>
        </p:nvSpPr>
        <p:spPr>
          <a:xfrm>
            <a:off x="3791696" y="2338286"/>
            <a:ext cx="5631574" cy="2325271"/>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26" name="矩形 25">
            <a:extLst>
              <a:ext uri="{FF2B5EF4-FFF2-40B4-BE49-F238E27FC236}">
                <a16:creationId xmlns:a16="http://schemas.microsoft.com/office/drawing/2014/main" id="{87253F41-E774-44DB-A82D-3827B358FB59}"/>
              </a:ext>
            </a:extLst>
          </p:cNvPr>
          <p:cNvSpPr/>
          <p:nvPr/>
        </p:nvSpPr>
        <p:spPr>
          <a:xfrm>
            <a:off x="2675344" y="2338286"/>
            <a:ext cx="1086365" cy="23065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pic>
        <p:nvPicPr>
          <p:cNvPr id="31" name="圖片 30">
            <a:extLst>
              <a:ext uri="{FF2B5EF4-FFF2-40B4-BE49-F238E27FC236}">
                <a16:creationId xmlns:a16="http://schemas.microsoft.com/office/drawing/2014/main" id="{226183FE-858E-4813-8EAD-BF9E9B416B92}"/>
              </a:ext>
            </a:extLst>
          </p:cNvPr>
          <p:cNvPicPr>
            <a:picLocks noChangeAspect="1"/>
          </p:cNvPicPr>
          <p:nvPr/>
        </p:nvPicPr>
        <p:blipFill>
          <a:blip r:embed="rId3">
            <a:alphaModFix/>
          </a:blip>
          <a:stretch>
            <a:fillRect/>
          </a:stretch>
        </p:blipFill>
        <p:spPr>
          <a:xfrm>
            <a:off x="5460349" y="3172372"/>
            <a:ext cx="929609" cy="671360"/>
          </a:xfrm>
          <a:prstGeom prst="rect">
            <a:avLst/>
          </a:prstGeom>
          <a:pattFill prst="pct5">
            <a:fgClr>
              <a:srgbClr val="000000">
                <a:shade val="95000"/>
              </a:srgbClr>
            </a:fgClr>
            <a:bgClr>
              <a:schemeClr val="bg1"/>
            </a:bgClr>
          </a:pattFill>
          <a:ln w="38100" cap="sq">
            <a:solidFill>
              <a:srgbClr val="000000"/>
            </a:solidFill>
            <a:miter lim="800000"/>
          </a:ln>
          <a:effectLst>
            <a:outerShdw blurRad="254000" dist="190500" dir="2700000" sy="90000" algn="bl" rotWithShape="0">
              <a:srgbClr val="000000">
                <a:alpha val="40000"/>
              </a:srgbClr>
            </a:outerShdw>
          </a:effectLst>
        </p:spPr>
      </p:pic>
      <p:sp>
        <p:nvSpPr>
          <p:cNvPr id="33" name="矩形 32">
            <a:extLst>
              <a:ext uri="{FF2B5EF4-FFF2-40B4-BE49-F238E27FC236}">
                <a16:creationId xmlns:a16="http://schemas.microsoft.com/office/drawing/2014/main" id="{36FB397E-E64B-4A76-A4E4-64C21778FFCA}"/>
              </a:ext>
            </a:extLst>
          </p:cNvPr>
          <p:cNvSpPr/>
          <p:nvPr/>
        </p:nvSpPr>
        <p:spPr>
          <a:xfrm>
            <a:off x="4959013" y="2383506"/>
            <a:ext cx="454495"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34" name="矩形 33">
            <a:extLst>
              <a:ext uri="{FF2B5EF4-FFF2-40B4-BE49-F238E27FC236}">
                <a16:creationId xmlns:a16="http://schemas.microsoft.com/office/drawing/2014/main" id="{63CA9EB2-D74A-4883-B88D-33486FD96DD8}"/>
              </a:ext>
            </a:extLst>
          </p:cNvPr>
          <p:cNvSpPr/>
          <p:nvPr/>
        </p:nvSpPr>
        <p:spPr>
          <a:xfrm>
            <a:off x="5443493" y="2383507"/>
            <a:ext cx="963626" cy="715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36" name="直線接點 35">
            <a:extLst>
              <a:ext uri="{FF2B5EF4-FFF2-40B4-BE49-F238E27FC236}">
                <a16:creationId xmlns:a16="http://schemas.microsoft.com/office/drawing/2014/main" id="{4E67BE9F-EDCC-4268-9E9B-9AEDE49BF42E}"/>
              </a:ext>
            </a:extLst>
          </p:cNvPr>
          <p:cNvCxnSpPr>
            <a:cxnSpLocks/>
          </p:cNvCxnSpPr>
          <p:nvPr/>
        </p:nvCxnSpPr>
        <p:spPr>
          <a:xfrm flipH="1">
            <a:off x="6464173" y="2338286"/>
            <a:ext cx="1" cy="2325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95B8A35-D708-4547-A21F-5082BA658275}"/>
              </a:ext>
            </a:extLst>
          </p:cNvPr>
          <p:cNvSpPr/>
          <p:nvPr/>
        </p:nvSpPr>
        <p:spPr>
          <a:xfrm>
            <a:off x="3818765" y="3150539"/>
            <a:ext cx="1117889"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48" dirty="0">
                <a:solidFill>
                  <a:schemeClr val="tx1"/>
                </a:solidFill>
              </a:rPr>
              <a:t>魷魚</a:t>
            </a:r>
          </a:p>
        </p:txBody>
      </p:sp>
      <p:sp>
        <p:nvSpPr>
          <p:cNvPr id="38" name="矩形 37">
            <a:extLst>
              <a:ext uri="{FF2B5EF4-FFF2-40B4-BE49-F238E27FC236}">
                <a16:creationId xmlns:a16="http://schemas.microsoft.com/office/drawing/2014/main" id="{6D8885B8-EF8A-4B87-AF56-823AC688E72A}"/>
              </a:ext>
            </a:extLst>
          </p:cNvPr>
          <p:cNvSpPr/>
          <p:nvPr/>
        </p:nvSpPr>
        <p:spPr>
          <a:xfrm>
            <a:off x="4977827" y="3150539"/>
            <a:ext cx="432646"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40" name="矩形 39">
            <a:extLst>
              <a:ext uri="{FF2B5EF4-FFF2-40B4-BE49-F238E27FC236}">
                <a16:creationId xmlns:a16="http://schemas.microsoft.com/office/drawing/2014/main" id="{BA41BE4A-39AD-4682-9E09-A0420C6415A4}"/>
              </a:ext>
            </a:extLst>
          </p:cNvPr>
          <p:cNvSpPr/>
          <p:nvPr/>
        </p:nvSpPr>
        <p:spPr>
          <a:xfrm>
            <a:off x="3729461" y="12893050"/>
            <a:ext cx="803107" cy="646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41" name="矩形 40">
            <a:extLst>
              <a:ext uri="{FF2B5EF4-FFF2-40B4-BE49-F238E27FC236}">
                <a16:creationId xmlns:a16="http://schemas.microsoft.com/office/drawing/2014/main" id="{36928B11-285B-4A53-985F-1D67D261D11C}"/>
              </a:ext>
            </a:extLst>
          </p:cNvPr>
          <p:cNvSpPr/>
          <p:nvPr/>
        </p:nvSpPr>
        <p:spPr>
          <a:xfrm>
            <a:off x="4572704" y="12896903"/>
            <a:ext cx="813282" cy="646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42" name="矩形 41">
            <a:extLst>
              <a:ext uri="{FF2B5EF4-FFF2-40B4-BE49-F238E27FC236}">
                <a16:creationId xmlns:a16="http://schemas.microsoft.com/office/drawing/2014/main" id="{DF878CA2-5D0D-4806-B908-3614244F2254}"/>
              </a:ext>
            </a:extLst>
          </p:cNvPr>
          <p:cNvSpPr/>
          <p:nvPr/>
        </p:nvSpPr>
        <p:spPr>
          <a:xfrm>
            <a:off x="5426083" y="12896903"/>
            <a:ext cx="865864" cy="646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45" name="矩形 44">
            <a:extLst>
              <a:ext uri="{FF2B5EF4-FFF2-40B4-BE49-F238E27FC236}">
                <a16:creationId xmlns:a16="http://schemas.microsoft.com/office/drawing/2014/main" id="{A511888E-DEC8-4342-BC63-21B3AD9A8375}"/>
              </a:ext>
            </a:extLst>
          </p:cNvPr>
          <p:cNvSpPr/>
          <p:nvPr/>
        </p:nvSpPr>
        <p:spPr>
          <a:xfrm>
            <a:off x="5443495" y="3150636"/>
            <a:ext cx="963623" cy="715356"/>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47" name="直線接點 46">
            <a:extLst>
              <a:ext uri="{FF2B5EF4-FFF2-40B4-BE49-F238E27FC236}">
                <a16:creationId xmlns:a16="http://schemas.microsoft.com/office/drawing/2014/main" id="{17BF0B30-67B4-4B36-B9EB-4243E6BC3E51}"/>
              </a:ext>
            </a:extLst>
          </p:cNvPr>
          <p:cNvCxnSpPr>
            <a:stCxn id="45" idx="0"/>
            <a:endCxn id="31" idx="2"/>
          </p:cNvCxnSpPr>
          <p:nvPr/>
        </p:nvCxnSpPr>
        <p:spPr>
          <a:xfrm flipH="1">
            <a:off x="5925153" y="3150636"/>
            <a:ext cx="155" cy="69309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8" name="文字方塊 47">
            <a:extLst>
              <a:ext uri="{FF2B5EF4-FFF2-40B4-BE49-F238E27FC236}">
                <a16:creationId xmlns:a16="http://schemas.microsoft.com/office/drawing/2014/main" id="{070752DF-575E-4148-9EC6-1D3022AEFD86}"/>
              </a:ext>
            </a:extLst>
          </p:cNvPr>
          <p:cNvSpPr txBox="1"/>
          <p:nvPr/>
        </p:nvSpPr>
        <p:spPr>
          <a:xfrm>
            <a:off x="5461695" y="3341098"/>
            <a:ext cx="469812" cy="429334"/>
          </a:xfrm>
          <a:prstGeom prst="rect">
            <a:avLst/>
          </a:prstGeom>
          <a:noFill/>
        </p:spPr>
        <p:txBody>
          <a:bodyPr wrap="none" rtlCol="0">
            <a:spAutoFit/>
          </a:bodyPr>
          <a:lstStyle/>
          <a:p>
            <a:pPr algn="ctr"/>
            <a:r>
              <a:rPr lang="zh-TW" altLang="en-US" sz="1048" dirty="0">
                <a:solidFill>
                  <a:schemeClr val="bg1"/>
                </a:solidFill>
              </a:rPr>
              <a:t>雞排</a:t>
            </a:r>
            <a:endParaRPr lang="en-US" altLang="zh-TW" sz="1048" dirty="0">
              <a:solidFill>
                <a:schemeClr val="bg1"/>
              </a:solidFill>
            </a:endParaRPr>
          </a:p>
          <a:p>
            <a:pPr algn="ctr"/>
            <a:r>
              <a:rPr lang="en-US" altLang="zh-TW" sz="1048" dirty="0">
                <a:solidFill>
                  <a:schemeClr val="bg1"/>
                </a:solidFill>
              </a:rPr>
              <a:t>55</a:t>
            </a:r>
            <a:endParaRPr lang="zh-TW" altLang="en-US" sz="1048" dirty="0">
              <a:solidFill>
                <a:schemeClr val="bg1"/>
              </a:solidFill>
            </a:endParaRPr>
          </a:p>
        </p:txBody>
      </p:sp>
      <p:sp>
        <p:nvSpPr>
          <p:cNvPr id="49" name="文字方塊 48">
            <a:extLst>
              <a:ext uri="{FF2B5EF4-FFF2-40B4-BE49-F238E27FC236}">
                <a16:creationId xmlns:a16="http://schemas.microsoft.com/office/drawing/2014/main" id="{B7220EB2-306A-44A3-B8F1-211B3062CEF7}"/>
              </a:ext>
            </a:extLst>
          </p:cNvPr>
          <p:cNvSpPr txBox="1"/>
          <p:nvPr/>
        </p:nvSpPr>
        <p:spPr>
          <a:xfrm>
            <a:off x="5931991" y="3341100"/>
            <a:ext cx="469812" cy="429334"/>
          </a:xfrm>
          <a:prstGeom prst="rect">
            <a:avLst/>
          </a:prstGeom>
          <a:noFill/>
        </p:spPr>
        <p:txBody>
          <a:bodyPr wrap="none" rtlCol="0">
            <a:spAutoFit/>
          </a:bodyPr>
          <a:lstStyle/>
          <a:p>
            <a:pPr algn="ctr"/>
            <a:r>
              <a:rPr lang="zh-TW" altLang="en-US" sz="1048" dirty="0">
                <a:solidFill>
                  <a:schemeClr val="bg1"/>
                </a:solidFill>
              </a:rPr>
              <a:t>雞皮</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pic>
        <p:nvPicPr>
          <p:cNvPr id="51" name="圖片 50">
            <a:extLst>
              <a:ext uri="{FF2B5EF4-FFF2-40B4-BE49-F238E27FC236}">
                <a16:creationId xmlns:a16="http://schemas.microsoft.com/office/drawing/2014/main" id="{5A2A607D-26E5-4241-BC2C-5AFA3A8CC0A2}"/>
              </a:ext>
            </a:extLst>
          </p:cNvPr>
          <p:cNvPicPr>
            <a:picLocks noChangeAspect="1"/>
          </p:cNvPicPr>
          <p:nvPr/>
        </p:nvPicPr>
        <p:blipFill rotWithShape="1">
          <a:blip r:embed="rId4"/>
          <a:srcRect t="13155" r="39988"/>
          <a:stretch/>
        </p:blipFill>
        <p:spPr>
          <a:xfrm>
            <a:off x="4986082" y="2401457"/>
            <a:ext cx="422708" cy="67743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55" name="矩形 54">
            <a:extLst>
              <a:ext uri="{FF2B5EF4-FFF2-40B4-BE49-F238E27FC236}">
                <a16:creationId xmlns:a16="http://schemas.microsoft.com/office/drawing/2014/main" id="{BA9F2112-C7E1-4F8B-9B68-6B52D685E4F5}"/>
              </a:ext>
            </a:extLst>
          </p:cNvPr>
          <p:cNvSpPr/>
          <p:nvPr/>
        </p:nvSpPr>
        <p:spPr>
          <a:xfrm>
            <a:off x="4975794" y="2385105"/>
            <a:ext cx="451825" cy="71385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52" name="文字方塊 51">
            <a:extLst>
              <a:ext uri="{FF2B5EF4-FFF2-40B4-BE49-F238E27FC236}">
                <a16:creationId xmlns:a16="http://schemas.microsoft.com/office/drawing/2014/main" id="{47C991AF-3D8D-4194-8F9F-BC6316EA2AF0}"/>
              </a:ext>
            </a:extLst>
          </p:cNvPr>
          <p:cNvSpPr txBox="1"/>
          <p:nvPr/>
        </p:nvSpPr>
        <p:spPr>
          <a:xfrm>
            <a:off x="4966799" y="2577245"/>
            <a:ext cx="469812" cy="429334"/>
          </a:xfrm>
          <a:prstGeom prst="rect">
            <a:avLst/>
          </a:prstGeom>
          <a:noFill/>
        </p:spPr>
        <p:txBody>
          <a:bodyPr wrap="none" rtlCol="0">
            <a:spAutoFit/>
          </a:bodyPr>
          <a:lstStyle/>
          <a:p>
            <a:pPr algn="ctr"/>
            <a:r>
              <a:rPr lang="zh-TW" altLang="en-US" sz="1048" dirty="0">
                <a:solidFill>
                  <a:schemeClr val="bg1"/>
                </a:solidFill>
              </a:rPr>
              <a:t>薯條</a:t>
            </a:r>
            <a:endParaRPr lang="en-US" altLang="zh-TW" sz="1048" dirty="0">
              <a:solidFill>
                <a:schemeClr val="bg1"/>
              </a:solidFill>
            </a:endParaRPr>
          </a:p>
          <a:p>
            <a:pPr algn="ctr"/>
            <a:r>
              <a:rPr lang="en-US" altLang="zh-TW" sz="1048" dirty="0">
                <a:solidFill>
                  <a:schemeClr val="bg1"/>
                </a:solidFill>
              </a:rPr>
              <a:t>25</a:t>
            </a:r>
            <a:endParaRPr lang="zh-TW" altLang="en-US" sz="1048" dirty="0">
              <a:solidFill>
                <a:schemeClr val="bg1"/>
              </a:solidFill>
            </a:endParaRPr>
          </a:p>
        </p:txBody>
      </p:sp>
      <p:pic>
        <p:nvPicPr>
          <p:cNvPr id="57" name="圖片 56">
            <a:extLst>
              <a:ext uri="{FF2B5EF4-FFF2-40B4-BE49-F238E27FC236}">
                <a16:creationId xmlns:a16="http://schemas.microsoft.com/office/drawing/2014/main" id="{79247432-E8AB-42D0-9CE3-B92B2CCBDDBC}"/>
              </a:ext>
            </a:extLst>
          </p:cNvPr>
          <p:cNvPicPr>
            <a:picLocks noChangeAspect="1"/>
          </p:cNvPicPr>
          <p:nvPr/>
        </p:nvPicPr>
        <p:blipFill rotWithShape="1">
          <a:blip r:embed="rId5"/>
          <a:srcRect r="37284"/>
          <a:stretch/>
        </p:blipFill>
        <p:spPr>
          <a:xfrm>
            <a:off x="3845208" y="2397829"/>
            <a:ext cx="1083821" cy="683807"/>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58" name="矩形 57">
            <a:extLst>
              <a:ext uri="{FF2B5EF4-FFF2-40B4-BE49-F238E27FC236}">
                <a16:creationId xmlns:a16="http://schemas.microsoft.com/office/drawing/2014/main" id="{4100F004-7EA6-4E66-9D6C-52AD567A40CF}"/>
              </a:ext>
            </a:extLst>
          </p:cNvPr>
          <p:cNvSpPr/>
          <p:nvPr/>
        </p:nvSpPr>
        <p:spPr>
          <a:xfrm>
            <a:off x="3845208" y="2383505"/>
            <a:ext cx="1083821" cy="69813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59" name="文字方塊 58">
            <a:extLst>
              <a:ext uri="{FF2B5EF4-FFF2-40B4-BE49-F238E27FC236}">
                <a16:creationId xmlns:a16="http://schemas.microsoft.com/office/drawing/2014/main" id="{B5104F37-B664-418B-B02B-E3DA4C22CEBE}"/>
              </a:ext>
            </a:extLst>
          </p:cNvPr>
          <p:cNvSpPr txBox="1"/>
          <p:nvPr/>
        </p:nvSpPr>
        <p:spPr>
          <a:xfrm>
            <a:off x="4073125" y="2562101"/>
            <a:ext cx="609165" cy="429334"/>
          </a:xfrm>
          <a:prstGeom prst="rect">
            <a:avLst/>
          </a:prstGeom>
          <a:noFill/>
        </p:spPr>
        <p:txBody>
          <a:bodyPr wrap="none" rtlCol="0">
            <a:spAutoFit/>
          </a:bodyPr>
          <a:lstStyle/>
          <a:p>
            <a:pPr algn="ctr"/>
            <a:r>
              <a:rPr lang="zh-TW" altLang="en-US" sz="1048" dirty="0">
                <a:solidFill>
                  <a:schemeClr val="bg1"/>
                </a:solidFill>
              </a:rPr>
              <a:t>鹹酥雞</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sp>
        <p:nvSpPr>
          <p:cNvPr id="60" name="矩形 59">
            <a:extLst>
              <a:ext uri="{FF2B5EF4-FFF2-40B4-BE49-F238E27FC236}">
                <a16:creationId xmlns:a16="http://schemas.microsoft.com/office/drawing/2014/main" id="{EFD1741C-40EF-4E7C-97B0-223FCF2E8EF7}"/>
              </a:ext>
            </a:extLst>
          </p:cNvPr>
          <p:cNvSpPr/>
          <p:nvPr/>
        </p:nvSpPr>
        <p:spPr>
          <a:xfrm>
            <a:off x="2734720" y="2397828"/>
            <a:ext cx="991293" cy="2190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61" name="矩形 60">
            <a:extLst>
              <a:ext uri="{FF2B5EF4-FFF2-40B4-BE49-F238E27FC236}">
                <a16:creationId xmlns:a16="http://schemas.microsoft.com/office/drawing/2014/main" id="{6E322F23-B227-4ACE-A992-6672875C51F1}"/>
              </a:ext>
            </a:extLst>
          </p:cNvPr>
          <p:cNvSpPr/>
          <p:nvPr/>
        </p:nvSpPr>
        <p:spPr>
          <a:xfrm>
            <a:off x="6523541" y="2396451"/>
            <a:ext cx="2855663" cy="2195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62" name="文字方塊 61">
            <a:extLst>
              <a:ext uri="{FF2B5EF4-FFF2-40B4-BE49-F238E27FC236}">
                <a16:creationId xmlns:a16="http://schemas.microsoft.com/office/drawing/2014/main" id="{C2E72253-21A6-4D0B-96C3-986A5BB8ACDC}"/>
              </a:ext>
            </a:extLst>
          </p:cNvPr>
          <p:cNvSpPr txBox="1"/>
          <p:nvPr/>
        </p:nvSpPr>
        <p:spPr>
          <a:xfrm>
            <a:off x="2675344" y="1940472"/>
            <a:ext cx="2972511" cy="326347"/>
          </a:xfrm>
          <a:prstGeom prst="rect">
            <a:avLst/>
          </a:prstGeom>
          <a:noFill/>
        </p:spPr>
        <p:txBody>
          <a:bodyPr wrap="square" rtlCol="0">
            <a:spAutoFit/>
          </a:bodyPr>
          <a:lstStyle/>
          <a:p>
            <a:r>
              <a:rPr lang="zh-TW" altLang="en-US" sz="1449" b="1" dirty="0">
                <a:solidFill>
                  <a:srgbClr val="512507"/>
                </a:solidFill>
              </a:rPr>
              <a:t>圖片菜單 </a:t>
            </a:r>
            <a:r>
              <a:rPr lang="en-US" altLang="zh-TW" sz="1449" b="1" dirty="0">
                <a:solidFill>
                  <a:srgbClr val="512507"/>
                </a:solidFill>
              </a:rPr>
              <a:t>By site</a:t>
            </a:r>
            <a:r>
              <a:rPr lang="en-US" altLang="zh-TW" sz="1138" dirty="0"/>
              <a:t>|</a:t>
            </a:r>
            <a:r>
              <a:rPr lang="zh-TW" altLang="en-US" sz="1138" b="1" dirty="0"/>
              <a:t> 紙本菜單 </a:t>
            </a:r>
            <a:r>
              <a:rPr lang="en-US" altLang="zh-TW" sz="1138" dirty="0"/>
              <a:t>By List</a:t>
            </a:r>
            <a:endParaRPr lang="zh-TW" altLang="en-US" sz="1138" dirty="0"/>
          </a:p>
        </p:txBody>
      </p:sp>
      <p:sp>
        <p:nvSpPr>
          <p:cNvPr id="63" name="箭號: 向下 62">
            <a:extLst>
              <a:ext uri="{FF2B5EF4-FFF2-40B4-BE49-F238E27FC236}">
                <a16:creationId xmlns:a16="http://schemas.microsoft.com/office/drawing/2014/main" id="{9E9282D1-248A-48A2-87C1-87F815CB83C0}"/>
              </a:ext>
            </a:extLst>
          </p:cNvPr>
          <p:cNvSpPr/>
          <p:nvPr/>
        </p:nvSpPr>
        <p:spPr>
          <a:xfrm>
            <a:off x="5789008" y="4476938"/>
            <a:ext cx="464800" cy="530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63"/>
          </a:p>
        </p:txBody>
      </p:sp>
      <p:sp>
        <p:nvSpPr>
          <p:cNvPr id="64" name="文字方塊 63">
            <a:extLst>
              <a:ext uri="{FF2B5EF4-FFF2-40B4-BE49-F238E27FC236}">
                <a16:creationId xmlns:a16="http://schemas.microsoft.com/office/drawing/2014/main" id="{2D37A7C6-DED8-4DE0-BC15-42A24E41C1C5}"/>
              </a:ext>
            </a:extLst>
          </p:cNvPr>
          <p:cNvSpPr txBox="1"/>
          <p:nvPr/>
        </p:nvSpPr>
        <p:spPr>
          <a:xfrm>
            <a:off x="6251746" y="4655062"/>
            <a:ext cx="827945" cy="392241"/>
          </a:xfrm>
          <a:prstGeom prst="rect">
            <a:avLst/>
          </a:prstGeom>
          <a:noFill/>
        </p:spPr>
        <p:txBody>
          <a:bodyPr wrap="none" rtlCol="0">
            <a:spAutoFit/>
          </a:bodyPr>
          <a:lstStyle/>
          <a:p>
            <a:r>
              <a:rPr lang="en-US" altLang="zh-TW" sz="1863" dirty="0"/>
              <a:t>By List</a:t>
            </a:r>
            <a:endParaRPr lang="zh-TW" altLang="en-US" sz="1863" dirty="0"/>
          </a:p>
        </p:txBody>
      </p:sp>
      <p:sp>
        <p:nvSpPr>
          <p:cNvPr id="65" name="文字方塊 64">
            <a:extLst>
              <a:ext uri="{FF2B5EF4-FFF2-40B4-BE49-F238E27FC236}">
                <a16:creationId xmlns:a16="http://schemas.microsoft.com/office/drawing/2014/main" id="{2699CE1B-D59E-4263-98DD-BDB2956FF6B4}"/>
              </a:ext>
            </a:extLst>
          </p:cNvPr>
          <p:cNvSpPr txBox="1"/>
          <p:nvPr/>
        </p:nvSpPr>
        <p:spPr>
          <a:xfrm>
            <a:off x="2669378" y="5084309"/>
            <a:ext cx="2972511" cy="326347"/>
          </a:xfrm>
          <a:prstGeom prst="rect">
            <a:avLst/>
          </a:prstGeom>
          <a:noFill/>
        </p:spPr>
        <p:txBody>
          <a:bodyPr wrap="square" rtlCol="0">
            <a:spAutoFit/>
          </a:bodyPr>
          <a:lstStyle/>
          <a:p>
            <a:r>
              <a:rPr lang="zh-TW" altLang="en-US" sz="1138" b="1" dirty="0"/>
              <a:t>圖片菜單 </a:t>
            </a:r>
            <a:r>
              <a:rPr lang="en-US" altLang="zh-TW" sz="1138" b="1" dirty="0"/>
              <a:t>By site</a:t>
            </a:r>
            <a:r>
              <a:rPr lang="en-US" altLang="zh-TW" sz="1138" dirty="0"/>
              <a:t>|</a:t>
            </a:r>
            <a:r>
              <a:rPr lang="zh-TW" altLang="en-US" sz="1138" b="1" dirty="0"/>
              <a:t> </a:t>
            </a:r>
            <a:r>
              <a:rPr lang="zh-TW" altLang="en-US" sz="1449" b="1" dirty="0">
                <a:solidFill>
                  <a:srgbClr val="512507"/>
                </a:solidFill>
              </a:rPr>
              <a:t>紙本菜單 </a:t>
            </a:r>
            <a:r>
              <a:rPr lang="en-US" altLang="zh-TW" sz="1449" b="1" dirty="0">
                <a:solidFill>
                  <a:srgbClr val="512507"/>
                </a:solidFill>
              </a:rPr>
              <a:t>By List</a:t>
            </a:r>
            <a:endParaRPr lang="zh-TW" altLang="en-US" sz="1449" b="1" dirty="0">
              <a:solidFill>
                <a:srgbClr val="512507"/>
              </a:solidFill>
            </a:endParaRPr>
          </a:p>
        </p:txBody>
      </p:sp>
      <p:pic>
        <p:nvPicPr>
          <p:cNvPr id="67" name="圖片 66">
            <a:extLst>
              <a:ext uri="{FF2B5EF4-FFF2-40B4-BE49-F238E27FC236}">
                <a16:creationId xmlns:a16="http://schemas.microsoft.com/office/drawing/2014/main" id="{E886AD28-DDAA-4D74-B479-D6012C265968}"/>
              </a:ext>
            </a:extLst>
          </p:cNvPr>
          <p:cNvPicPr>
            <a:picLocks noChangeAspect="1"/>
          </p:cNvPicPr>
          <p:nvPr/>
        </p:nvPicPr>
        <p:blipFill>
          <a:blip r:embed="rId6"/>
          <a:stretch>
            <a:fillRect/>
          </a:stretch>
        </p:blipFill>
        <p:spPr>
          <a:xfrm>
            <a:off x="4782088" y="5562184"/>
            <a:ext cx="2478637" cy="3623736"/>
          </a:xfrm>
          <a:prstGeom prst="rect">
            <a:avLst/>
          </a:prstGeom>
        </p:spPr>
      </p:pic>
      <p:grpSp>
        <p:nvGrpSpPr>
          <p:cNvPr id="68" name="群組 67">
            <a:extLst>
              <a:ext uri="{FF2B5EF4-FFF2-40B4-BE49-F238E27FC236}">
                <a16:creationId xmlns:a16="http://schemas.microsoft.com/office/drawing/2014/main" id="{ABACD538-8072-42DF-98A5-B5DC66864E31}"/>
              </a:ext>
            </a:extLst>
          </p:cNvPr>
          <p:cNvGrpSpPr/>
          <p:nvPr/>
        </p:nvGrpSpPr>
        <p:grpSpPr>
          <a:xfrm>
            <a:off x="2472747" y="9330693"/>
            <a:ext cx="7244627" cy="3286757"/>
            <a:chOff x="-1" y="8702116"/>
            <a:chExt cx="6858001" cy="3175930"/>
          </a:xfrm>
        </p:grpSpPr>
        <p:sp>
          <p:nvSpPr>
            <p:cNvPr id="69" name="矩形 68">
              <a:extLst>
                <a:ext uri="{FF2B5EF4-FFF2-40B4-BE49-F238E27FC236}">
                  <a16:creationId xmlns:a16="http://schemas.microsoft.com/office/drawing/2014/main" id="{6EFF33D6-BC81-41F8-A71E-E2F16ED251EF}"/>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70" name="群組 69">
              <a:extLst>
                <a:ext uri="{FF2B5EF4-FFF2-40B4-BE49-F238E27FC236}">
                  <a16:creationId xmlns:a16="http://schemas.microsoft.com/office/drawing/2014/main" id="{7B7C4645-909B-437A-AB34-069B85068620}"/>
                </a:ext>
              </a:extLst>
            </p:cNvPr>
            <p:cNvGrpSpPr/>
            <p:nvPr/>
          </p:nvGrpSpPr>
          <p:grpSpPr>
            <a:xfrm>
              <a:off x="663720" y="9473419"/>
              <a:ext cx="1364547" cy="1390433"/>
              <a:chOff x="306802" y="9007172"/>
              <a:chExt cx="1364547" cy="1390433"/>
            </a:xfrm>
          </p:grpSpPr>
          <p:sp>
            <p:nvSpPr>
              <p:cNvPr id="76" name="橢圓 75">
                <a:extLst>
                  <a:ext uri="{FF2B5EF4-FFF2-40B4-BE49-F238E27FC236}">
                    <a16:creationId xmlns:a16="http://schemas.microsoft.com/office/drawing/2014/main" id="{180DF904-BC3D-4740-A0A1-C5B334623E81}"/>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77" name="圖片 76">
                <a:extLst>
                  <a:ext uri="{FF2B5EF4-FFF2-40B4-BE49-F238E27FC236}">
                    <a16:creationId xmlns:a16="http://schemas.microsoft.com/office/drawing/2014/main" id="{8E5AF1E8-963A-4FF2-A54F-93B527B10B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71" name="圖片 70">
              <a:extLst>
                <a:ext uri="{FF2B5EF4-FFF2-40B4-BE49-F238E27FC236}">
                  <a16:creationId xmlns:a16="http://schemas.microsoft.com/office/drawing/2014/main" id="{2C458EDD-425E-4152-8B45-2F8C88531C52}"/>
                </a:ext>
              </a:extLst>
            </p:cNvPr>
            <p:cNvPicPr>
              <a:picLocks noChangeAspect="1"/>
            </p:cNvPicPr>
            <p:nvPr/>
          </p:nvPicPr>
          <p:blipFill>
            <a:blip r:embed="rId8"/>
            <a:stretch>
              <a:fillRect/>
            </a:stretch>
          </p:blipFill>
          <p:spPr>
            <a:xfrm>
              <a:off x="400414" y="10606874"/>
              <a:ext cx="2002332" cy="687007"/>
            </a:xfrm>
            <a:prstGeom prst="rect">
              <a:avLst/>
            </a:prstGeom>
          </p:spPr>
        </p:pic>
        <p:sp>
          <p:nvSpPr>
            <p:cNvPr id="72" name="文字方塊 71">
              <a:extLst>
                <a:ext uri="{FF2B5EF4-FFF2-40B4-BE49-F238E27FC236}">
                  <a16:creationId xmlns:a16="http://schemas.microsoft.com/office/drawing/2014/main" id="{D1A78804-B979-4460-A684-0ADF7A70C500}"/>
                </a:ext>
              </a:extLst>
            </p:cNvPr>
            <p:cNvSpPr txBox="1"/>
            <p:nvPr/>
          </p:nvSpPr>
          <p:spPr>
            <a:xfrm>
              <a:off x="2778453" y="9257631"/>
              <a:ext cx="2100650" cy="643311"/>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73" name="文字方塊 72">
              <a:extLst>
                <a:ext uri="{FF2B5EF4-FFF2-40B4-BE49-F238E27FC236}">
                  <a16:creationId xmlns:a16="http://schemas.microsoft.com/office/drawing/2014/main" id="{C71BC6F8-587B-4392-A1CD-7B7F82EF9FA6}"/>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74" name="文字方塊 73">
              <a:extLst>
                <a:ext uri="{FF2B5EF4-FFF2-40B4-BE49-F238E27FC236}">
                  <a16:creationId xmlns:a16="http://schemas.microsoft.com/office/drawing/2014/main" id="{5370732A-1B31-4CC7-AD1D-211FF187A630}"/>
                </a:ext>
              </a:extLst>
            </p:cNvPr>
            <p:cNvSpPr txBox="1"/>
            <p:nvPr/>
          </p:nvSpPr>
          <p:spPr>
            <a:xfrm>
              <a:off x="2792716" y="9894304"/>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75" name="文字方塊 74">
              <a:extLst>
                <a:ext uri="{FF2B5EF4-FFF2-40B4-BE49-F238E27FC236}">
                  <a16:creationId xmlns:a16="http://schemas.microsoft.com/office/drawing/2014/main" id="{4F4ECA78-CCC0-4F9A-B197-AA783C3305DE}"/>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369433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00F1F64B-EF0B-4E21-84EA-73D9CA57F932}"/>
              </a:ext>
            </a:extLst>
          </p:cNvPr>
          <p:cNvGrpSpPr/>
          <p:nvPr/>
        </p:nvGrpSpPr>
        <p:grpSpPr>
          <a:xfrm>
            <a:off x="2558870" y="0"/>
            <a:ext cx="7097316" cy="324910"/>
            <a:chOff x="0" y="0"/>
            <a:chExt cx="12192000" cy="558140"/>
          </a:xfrm>
        </p:grpSpPr>
        <p:sp>
          <p:nvSpPr>
            <p:cNvPr id="7" name="矩形 6">
              <a:extLst>
                <a:ext uri="{FF2B5EF4-FFF2-40B4-BE49-F238E27FC236}">
                  <a16:creationId xmlns:a16="http://schemas.microsoft.com/office/drawing/2014/main" id="{A064A9A9-E32C-4F54-A3F3-CD07BD9397A3}"/>
                </a:ext>
              </a:extLst>
            </p:cNvPr>
            <p:cNvSpPr/>
            <p:nvPr/>
          </p:nvSpPr>
          <p:spPr>
            <a:xfrm>
              <a:off x="0" y="0"/>
              <a:ext cx="12192000" cy="558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cxnSp>
          <p:nvCxnSpPr>
            <p:cNvPr id="8" name="直線接點 7">
              <a:extLst>
                <a:ext uri="{FF2B5EF4-FFF2-40B4-BE49-F238E27FC236}">
                  <a16:creationId xmlns:a16="http://schemas.microsoft.com/office/drawing/2014/main" id="{172E9CE5-7130-48C9-80AF-BC12705CDFB9}"/>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2C8B737-F649-4F49-9751-3409750EED2B}"/>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219BE926-1DF9-4900-84E1-2A9CEEA75CF6}"/>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39A40C54-9E99-4FD1-ABA6-4FF79A572697}"/>
              </a:ext>
            </a:extLst>
          </p:cNvPr>
          <p:cNvSpPr/>
          <p:nvPr/>
        </p:nvSpPr>
        <p:spPr>
          <a:xfrm>
            <a:off x="2558870" y="330841"/>
            <a:ext cx="7194219" cy="122866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pic>
        <p:nvPicPr>
          <p:cNvPr id="4" name="圖片 3">
            <a:extLst>
              <a:ext uri="{FF2B5EF4-FFF2-40B4-BE49-F238E27FC236}">
                <a16:creationId xmlns:a16="http://schemas.microsoft.com/office/drawing/2014/main" id="{624C3E63-6CB6-494C-BCC8-3E3F03AFDCEB}"/>
              </a:ext>
            </a:extLst>
          </p:cNvPr>
          <p:cNvPicPr>
            <a:picLocks noChangeAspect="1"/>
          </p:cNvPicPr>
          <p:nvPr/>
        </p:nvPicPr>
        <p:blipFill>
          <a:blip r:embed="rId2"/>
          <a:stretch>
            <a:fillRect/>
          </a:stretch>
        </p:blipFill>
        <p:spPr>
          <a:xfrm>
            <a:off x="2547342" y="323786"/>
            <a:ext cx="7097316" cy="1173903"/>
          </a:xfrm>
          <a:prstGeom prst="rect">
            <a:avLst/>
          </a:prstGeom>
        </p:spPr>
      </p:pic>
      <p:sp>
        <p:nvSpPr>
          <p:cNvPr id="5" name="文字方塊 4">
            <a:extLst>
              <a:ext uri="{FF2B5EF4-FFF2-40B4-BE49-F238E27FC236}">
                <a16:creationId xmlns:a16="http://schemas.microsoft.com/office/drawing/2014/main" id="{5994A464-3E77-47B2-BA1B-5A7068515530}"/>
              </a:ext>
            </a:extLst>
          </p:cNvPr>
          <p:cNvSpPr txBox="1"/>
          <p:nvPr/>
        </p:nvSpPr>
        <p:spPr>
          <a:xfrm>
            <a:off x="2547342" y="276779"/>
            <a:ext cx="7097316" cy="262445"/>
          </a:xfrm>
          <a:prstGeom prst="rect">
            <a:avLst/>
          </a:prstGeom>
          <a:solidFill>
            <a:schemeClr val="bg2">
              <a:lumMod val="10000"/>
              <a:alpha val="31000"/>
            </a:schemeClr>
          </a:solidFill>
        </p:spPr>
        <p:txBody>
          <a:bodyPr wrap="square" rtlCol="0">
            <a:spAutoFit/>
          </a:bodyPr>
          <a:lstStyle/>
          <a:p>
            <a:endParaRPr lang="zh-TW" altLang="en-US" sz="1048" dirty="0"/>
          </a:p>
        </p:txBody>
      </p:sp>
      <p:sp>
        <p:nvSpPr>
          <p:cNvPr id="19" name="文字方塊 18">
            <a:extLst>
              <a:ext uri="{FF2B5EF4-FFF2-40B4-BE49-F238E27FC236}">
                <a16:creationId xmlns:a16="http://schemas.microsoft.com/office/drawing/2014/main" id="{AE6D9F6B-44FD-4CE0-829F-0BD9AC93298F}"/>
              </a:ext>
            </a:extLst>
          </p:cNvPr>
          <p:cNvSpPr txBox="1"/>
          <p:nvPr/>
        </p:nvSpPr>
        <p:spPr>
          <a:xfrm>
            <a:off x="5518383" y="1590576"/>
            <a:ext cx="1679852" cy="318052"/>
          </a:xfrm>
          <a:prstGeom prst="rect">
            <a:avLst/>
          </a:prstGeom>
          <a:noFill/>
        </p:spPr>
        <p:txBody>
          <a:bodyPr wrap="square" rtlCol="0">
            <a:spAutoFit/>
          </a:bodyPr>
          <a:lstStyle/>
          <a:p>
            <a:r>
              <a:rPr lang="zh-TW" altLang="en-US" sz="1397" b="1" dirty="0">
                <a:latin typeface="標楷體" panose="03000509000000000000" pitchFamily="65" charset="-120"/>
                <a:ea typeface="標楷體" panose="03000509000000000000" pitchFamily="65" charset="-120"/>
              </a:rPr>
              <a:t>菜單 </a:t>
            </a:r>
            <a:r>
              <a:rPr lang="en-US" altLang="zh-TW" sz="1397" b="1" dirty="0">
                <a:solidFill>
                  <a:srgbClr val="512507"/>
                </a:solidFill>
                <a:ea typeface="標楷體" panose="03000509000000000000" pitchFamily="65" charset="-120"/>
              </a:rPr>
              <a:t>Menu</a:t>
            </a:r>
            <a:endParaRPr lang="zh-TW" altLang="en-US" sz="1048" b="1" dirty="0">
              <a:solidFill>
                <a:srgbClr val="512507"/>
              </a:solidFill>
            </a:endParaRPr>
          </a:p>
        </p:txBody>
      </p:sp>
      <p:sp>
        <p:nvSpPr>
          <p:cNvPr id="12" name="文字方塊 11">
            <a:extLst>
              <a:ext uri="{FF2B5EF4-FFF2-40B4-BE49-F238E27FC236}">
                <a16:creationId xmlns:a16="http://schemas.microsoft.com/office/drawing/2014/main" id="{FC3CE619-0D97-45EB-BCA2-B8AF718D655C}"/>
              </a:ext>
            </a:extLst>
          </p:cNvPr>
          <p:cNvSpPr txBox="1"/>
          <p:nvPr/>
        </p:nvSpPr>
        <p:spPr>
          <a:xfrm>
            <a:off x="7577115" y="1599506"/>
            <a:ext cx="763445" cy="262445"/>
          </a:xfrm>
          <a:prstGeom prst="rect">
            <a:avLst/>
          </a:prstGeom>
          <a:noFill/>
        </p:spPr>
        <p:txBody>
          <a:bodyPr wrap="none" rtlCol="0">
            <a:spAutoFit/>
          </a:bodyPr>
          <a:lstStyle/>
          <a:p>
            <a:r>
              <a:rPr lang="en-US" altLang="zh-TW" sz="1048" dirty="0"/>
              <a:t>Language:</a:t>
            </a:r>
            <a:endParaRPr lang="zh-TW" altLang="en-US" sz="1048" dirty="0"/>
          </a:p>
        </p:txBody>
      </p:sp>
      <p:grpSp>
        <p:nvGrpSpPr>
          <p:cNvPr id="24" name="群組 23">
            <a:extLst>
              <a:ext uri="{FF2B5EF4-FFF2-40B4-BE49-F238E27FC236}">
                <a16:creationId xmlns:a16="http://schemas.microsoft.com/office/drawing/2014/main" id="{29857C47-D625-4E78-9486-3A78C718D9A8}"/>
              </a:ext>
            </a:extLst>
          </p:cNvPr>
          <p:cNvGrpSpPr/>
          <p:nvPr/>
        </p:nvGrpSpPr>
        <p:grpSpPr>
          <a:xfrm>
            <a:off x="8325747" y="1642454"/>
            <a:ext cx="1021032" cy="225483"/>
            <a:chOff x="10238150" y="3140314"/>
            <a:chExt cx="794702" cy="366876"/>
          </a:xfrm>
        </p:grpSpPr>
        <p:sp>
          <p:nvSpPr>
            <p:cNvPr id="13" name="矩形 12">
              <a:extLst>
                <a:ext uri="{FF2B5EF4-FFF2-40B4-BE49-F238E27FC236}">
                  <a16:creationId xmlns:a16="http://schemas.microsoft.com/office/drawing/2014/main" id="{A52A98EC-44BB-4B54-A3E7-CFF8262079CC}"/>
                </a:ext>
              </a:extLst>
            </p:cNvPr>
            <p:cNvSpPr/>
            <p:nvPr/>
          </p:nvSpPr>
          <p:spPr>
            <a:xfrm>
              <a:off x="10238150" y="3161700"/>
              <a:ext cx="794702" cy="279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22" name="等腰三角形 21">
              <a:extLst>
                <a:ext uri="{FF2B5EF4-FFF2-40B4-BE49-F238E27FC236}">
                  <a16:creationId xmlns:a16="http://schemas.microsoft.com/office/drawing/2014/main" id="{E80F8584-64E4-486F-9F4C-6CAE4348D62C}"/>
                </a:ext>
              </a:extLst>
            </p:cNvPr>
            <p:cNvSpPr/>
            <p:nvPr/>
          </p:nvSpPr>
          <p:spPr>
            <a:xfrm flipV="1">
              <a:off x="10867187" y="3236449"/>
              <a:ext cx="114137" cy="168698"/>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sp>
          <p:nvSpPr>
            <p:cNvPr id="23" name="文字方塊 22">
              <a:extLst>
                <a:ext uri="{FF2B5EF4-FFF2-40B4-BE49-F238E27FC236}">
                  <a16:creationId xmlns:a16="http://schemas.microsoft.com/office/drawing/2014/main" id="{2319C6BA-BCDE-4DC6-A2C8-6764330F228C}"/>
                </a:ext>
              </a:extLst>
            </p:cNvPr>
            <p:cNvSpPr txBox="1"/>
            <p:nvPr/>
          </p:nvSpPr>
          <p:spPr>
            <a:xfrm>
              <a:off x="10238150" y="3140314"/>
              <a:ext cx="484461" cy="366876"/>
            </a:xfrm>
            <a:prstGeom prst="rect">
              <a:avLst/>
            </a:prstGeom>
            <a:noFill/>
          </p:spPr>
          <p:txBody>
            <a:bodyPr wrap="none" rtlCol="0">
              <a:spAutoFit/>
            </a:bodyPr>
            <a:lstStyle/>
            <a:p>
              <a:r>
                <a:rPr lang="zh-TW" altLang="en-US" sz="816" dirty="0"/>
                <a:t>繁體中文</a:t>
              </a:r>
            </a:p>
          </p:txBody>
        </p:sp>
      </p:grpSp>
      <p:sp>
        <p:nvSpPr>
          <p:cNvPr id="25" name="矩形 24">
            <a:extLst>
              <a:ext uri="{FF2B5EF4-FFF2-40B4-BE49-F238E27FC236}">
                <a16:creationId xmlns:a16="http://schemas.microsoft.com/office/drawing/2014/main" id="{796330A7-65D7-4430-B51B-F93FBBE7ACE3}"/>
              </a:ext>
            </a:extLst>
          </p:cNvPr>
          <p:cNvSpPr/>
          <p:nvPr/>
        </p:nvSpPr>
        <p:spPr>
          <a:xfrm>
            <a:off x="3791696" y="2700230"/>
            <a:ext cx="5631574" cy="2325271"/>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26" name="矩形 25">
            <a:extLst>
              <a:ext uri="{FF2B5EF4-FFF2-40B4-BE49-F238E27FC236}">
                <a16:creationId xmlns:a16="http://schemas.microsoft.com/office/drawing/2014/main" id="{87253F41-E774-44DB-A82D-3827B358FB59}"/>
              </a:ext>
            </a:extLst>
          </p:cNvPr>
          <p:cNvSpPr/>
          <p:nvPr/>
        </p:nvSpPr>
        <p:spPr>
          <a:xfrm>
            <a:off x="2675344" y="2700230"/>
            <a:ext cx="1086365" cy="23065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pic>
        <p:nvPicPr>
          <p:cNvPr id="31" name="圖片 30">
            <a:extLst>
              <a:ext uri="{FF2B5EF4-FFF2-40B4-BE49-F238E27FC236}">
                <a16:creationId xmlns:a16="http://schemas.microsoft.com/office/drawing/2014/main" id="{226183FE-858E-4813-8EAD-BF9E9B416B92}"/>
              </a:ext>
            </a:extLst>
          </p:cNvPr>
          <p:cNvPicPr>
            <a:picLocks noChangeAspect="1"/>
          </p:cNvPicPr>
          <p:nvPr/>
        </p:nvPicPr>
        <p:blipFill>
          <a:blip r:embed="rId3">
            <a:alphaModFix/>
          </a:blip>
          <a:stretch>
            <a:fillRect/>
          </a:stretch>
        </p:blipFill>
        <p:spPr>
          <a:xfrm>
            <a:off x="5460349" y="3534316"/>
            <a:ext cx="929609" cy="671360"/>
          </a:xfrm>
          <a:prstGeom prst="rect">
            <a:avLst/>
          </a:prstGeom>
          <a:pattFill prst="pct5">
            <a:fgClr>
              <a:srgbClr val="000000">
                <a:shade val="95000"/>
              </a:srgbClr>
            </a:fgClr>
            <a:bgClr>
              <a:schemeClr val="bg1"/>
            </a:bgClr>
          </a:pattFill>
          <a:ln w="38100" cap="sq">
            <a:solidFill>
              <a:srgbClr val="000000"/>
            </a:solidFill>
            <a:miter lim="800000"/>
          </a:ln>
          <a:effectLst>
            <a:outerShdw blurRad="254000" dist="190500" dir="2700000" sy="90000" algn="bl" rotWithShape="0">
              <a:srgbClr val="000000">
                <a:alpha val="40000"/>
              </a:srgbClr>
            </a:outerShdw>
          </a:effectLst>
        </p:spPr>
      </p:pic>
      <p:sp>
        <p:nvSpPr>
          <p:cNvPr id="33" name="矩形 32">
            <a:extLst>
              <a:ext uri="{FF2B5EF4-FFF2-40B4-BE49-F238E27FC236}">
                <a16:creationId xmlns:a16="http://schemas.microsoft.com/office/drawing/2014/main" id="{36FB397E-E64B-4A76-A4E4-64C21778FFCA}"/>
              </a:ext>
            </a:extLst>
          </p:cNvPr>
          <p:cNvSpPr/>
          <p:nvPr/>
        </p:nvSpPr>
        <p:spPr>
          <a:xfrm>
            <a:off x="4959013" y="2745451"/>
            <a:ext cx="454495"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34" name="矩形 33">
            <a:extLst>
              <a:ext uri="{FF2B5EF4-FFF2-40B4-BE49-F238E27FC236}">
                <a16:creationId xmlns:a16="http://schemas.microsoft.com/office/drawing/2014/main" id="{63CA9EB2-D74A-4883-B88D-33486FD96DD8}"/>
              </a:ext>
            </a:extLst>
          </p:cNvPr>
          <p:cNvSpPr/>
          <p:nvPr/>
        </p:nvSpPr>
        <p:spPr>
          <a:xfrm>
            <a:off x="5443493" y="2745452"/>
            <a:ext cx="963626" cy="715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36" name="直線接點 35">
            <a:extLst>
              <a:ext uri="{FF2B5EF4-FFF2-40B4-BE49-F238E27FC236}">
                <a16:creationId xmlns:a16="http://schemas.microsoft.com/office/drawing/2014/main" id="{4E67BE9F-EDCC-4268-9E9B-9AEDE49BF42E}"/>
              </a:ext>
            </a:extLst>
          </p:cNvPr>
          <p:cNvCxnSpPr>
            <a:cxnSpLocks/>
          </p:cNvCxnSpPr>
          <p:nvPr/>
        </p:nvCxnSpPr>
        <p:spPr>
          <a:xfrm flipH="1">
            <a:off x="6464173" y="2700230"/>
            <a:ext cx="1" cy="2325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95B8A35-D708-4547-A21F-5082BA658275}"/>
              </a:ext>
            </a:extLst>
          </p:cNvPr>
          <p:cNvSpPr/>
          <p:nvPr/>
        </p:nvSpPr>
        <p:spPr>
          <a:xfrm>
            <a:off x="3818765" y="3512483"/>
            <a:ext cx="1117889"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48" dirty="0">
                <a:solidFill>
                  <a:schemeClr val="tx1"/>
                </a:solidFill>
              </a:rPr>
              <a:t>魷魚</a:t>
            </a:r>
          </a:p>
        </p:txBody>
      </p:sp>
      <p:sp>
        <p:nvSpPr>
          <p:cNvPr id="38" name="矩形 37">
            <a:extLst>
              <a:ext uri="{FF2B5EF4-FFF2-40B4-BE49-F238E27FC236}">
                <a16:creationId xmlns:a16="http://schemas.microsoft.com/office/drawing/2014/main" id="{6D8885B8-EF8A-4B87-AF56-823AC688E72A}"/>
              </a:ext>
            </a:extLst>
          </p:cNvPr>
          <p:cNvSpPr/>
          <p:nvPr/>
        </p:nvSpPr>
        <p:spPr>
          <a:xfrm>
            <a:off x="4977827" y="3512483"/>
            <a:ext cx="432646"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45" name="矩形 44">
            <a:extLst>
              <a:ext uri="{FF2B5EF4-FFF2-40B4-BE49-F238E27FC236}">
                <a16:creationId xmlns:a16="http://schemas.microsoft.com/office/drawing/2014/main" id="{A511888E-DEC8-4342-BC63-21B3AD9A8375}"/>
              </a:ext>
            </a:extLst>
          </p:cNvPr>
          <p:cNvSpPr/>
          <p:nvPr/>
        </p:nvSpPr>
        <p:spPr>
          <a:xfrm>
            <a:off x="5443495" y="3512581"/>
            <a:ext cx="963623" cy="715356"/>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47" name="直線接點 46">
            <a:extLst>
              <a:ext uri="{FF2B5EF4-FFF2-40B4-BE49-F238E27FC236}">
                <a16:creationId xmlns:a16="http://schemas.microsoft.com/office/drawing/2014/main" id="{17BF0B30-67B4-4B36-B9EB-4243E6BC3E51}"/>
              </a:ext>
            </a:extLst>
          </p:cNvPr>
          <p:cNvCxnSpPr>
            <a:stCxn id="45" idx="0"/>
            <a:endCxn id="31" idx="2"/>
          </p:cNvCxnSpPr>
          <p:nvPr/>
        </p:nvCxnSpPr>
        <p:spPr>
          <a:xfrm flipH="1">
            <a:off x="5925153" y="3512580"/>
            <a:ext cx="155" cy="69309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8" name="文字方塊 47">
            <a:extLst>
              <a:ext uri="{FF2B5EF4-FFF2-40B4-BE49-F238E27FC236}">
                <a16:creationId xmlns:a16="http://schemas.microsoft.com/office/drawing/2014/main" id="{070752DF-575E-4148-9EC6-1D3022AEFD86}"/>
              </a:ext>
            </a:extLst>
          </p:cNvPr>
          <p:cNvSpPr txBox="1"/>
          <p:nvPr/>
        </p:nvSpPr>
        <p:spPr>
          <a:xfrm>
            <a:off x="5461695" y="3703043"/>
            <a:ext cx="469812" cy="429334"/>
          </a:xfrm>
          <a:prstGeom prst="rect">
            <a:avLst/>
          </a:prstGeom>
          <a:noFill/>
        </p:spPr>
        <p:txBody>
          <a:bodyPr wrap="none" rtlCol="0">
            <a:spAutoFit/>
          </a:bodyPr>
          <a:lstStyle/>
          <a:p>
            <a:pPr algn="ctr"/>
            <a:r>
              <a:rPr lang="zh-TW" altLang="en-US" sz="1048" dirty="0">
                <a:solidFill>
                  <a:schemeClr val="bg1"/>
                </a:solidFill>
              </a:rPr>
              <a:t>雞排</a:t>
            </a:r>
            <a:endParaRPr lang="en-US" altLang="zh-TW" sz="1048" dirty="0">
              <a:solidFill>
                <a:schemeClr val="bg1"/>
              </a:solidFill>
            </a:endParaRPr>
          </a:p>
          <a:p>
            <a:pPr algn="ctr"/>
            <a:r>
              <a:rPr lang="en-US" altLang="zh-TW" sz="1048" dirty="0">
                <a:solidFill>
                  <a:schemeClr val="bg1"/>
                </a:solidFill>
              </a:rPr>
              <a:t>55</a:t>
            </a:r>
            <a:endParaRPr lang="zh-TW" altLang="en-US" sz="1048" dirty="0">
              <a:solidFill>
                <a:schemeClr val="bg1"/>
              </a:solidFill>
            </a:endParaRPr>
          </a:p>
        </p:txBody>
      </p:sp>
      <p:sp>
        <p:nvSpPr>
          <p:cNvPr id="49" name="文字方塊 48">
            <a:extLst>
              <a:ext uri="{FF2B5EF4-FFF2-40B4-BE49-F238E27FC236}">
                <a16:creationId xmlns:a16="http://schemas.microsoft.com/office/drawing/2014/main" id="{B7220EB2-306A-44A3-B8F1-211B3062CEF7}"/>
              </a:ext>
            </a:extLst>
          </p:cNvPr>
          <p:cNvSpPr txBox="1"/>
          <p:nvPr/>
        </p:nvSpPr>
        <p:spPr>
          <a:xfrm>
            <a:off x="5931991" y="3703044"/>
            <a:ext cx="469812" cy="429334"/>
          </a:xfrm>
          <a:prstGeom prst="rect">
            <a:avLst/>
          </a:prstGeom>
          <a:noFill/>
        </p:spPr>
        <p:txBody>
          <a:bodyPr wrap="none" rtlCol="0">
            <a:spAutoFit/>
          </a:bodyPr>
          <a:lstStyle/>
          <a:p>
            <a:pPr algn="ctr"/>
            <a:r>
              <a:rPr lang="zh-TW" altLang="en-US" sz="1048" dirty="0">
                <a:solidFill>
                  <a:schemeClr val="bg1"/>
                </a:solidFill>
              </a:rPr>
              <a:t>雞皮</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pic>
        <p:nvPicPr>
          <p:cNvPr id="51" name="圖片 50">
            <a:extLst>
              <a:ext uri="{FF2B5EF4-FFF2-40B4-BE49-F238E27FC236}">
                <a16:creationId xmlns:a16="http://schemas.microsoft.com/office/drawing/2014/main" id="{5A2A607D-26E5-4241-BC2C-5AFA3A8CC0A2}"/>
              </a:ext>
            </a:extLst>
          </p:cNvPr>
          <p:cNvPicPr>
            <a:picLocks noChangeAspect="1"/>
          </p:cNvPicPr>
          <p:nvPr/>
        </p:nvPicPr>
        <p:blipFill rotWithShape="1">
          <a:blip r:embed="rId4"/>
          <a:srcRect t="13155" r="39988"/>
          <a:stretch/>
        </p:blipFill>
        <p:spPr>
          <a:xfrm>
            <a:off x="4986082" y="2763402"/>
            <a:ext cx="422708" cy="67743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55" name="矩形 54">
            <a:extLst>
              <a:ext uri="{FF2B5EF4-FFF2-40B4-BE49-F238E27FC236}">
                <a16:creationId xmlns:a16="http://schemas.microsoft.com/office/drawing/2014/main" id="{BA9F2112-C7E1-4F8B-9B68-6B52D685E4F5}"/>
              </a:ext>
            </a:extLst>
          </p:cNvPr>
          <p:cNvSpPr/>
          <p:nvPr/>
        </p:nvSpPr>
        <p:spPr>
          <a:xfrm>
            <a:off x="4975794" y="2747050"/>
            <a:ext cx="451825" cy="71385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52" name="文字方塊 51">
            <a:extLst>
              <a:ext uri="{FF2B5EF4-FFF2-40B4-BE49-F238E27FC236}">
                <a16:creationId xmlns:a16="http://schemas.microsoft.com/office/drawing/2014/main" id="{47C991AF-3D8D-4194-8F9F-BC6316EA2AF0}"/>
              </a:ext>
            </a:extLst>
          </p:cNvPr>
          <p:cNvSpPr txBox="1"/>
          <p:nvPr/>
        </p:nvSpPr>
        <p:spPr>
          <a:xfrm>
            <a:off x="4966799" y="2939189"/>
            <a:ext cx="469812" cy="429334"/>
          </a:xfrm>
          <a:prstGeom prst="rect">
            <a:avLst/>
          </a:prstGeom>
          <a:noFill/>
        </p:spPr>
        <p:txBody>
          <a:bodyPr wrap="none" rtlCol="0">
            <a:spAutoFit/>
          </a:bodyPr>
          <a:lstStyle/>
          <a:p>
            <a:pPr algn="ctr"/>
            <a:r>
              <a:rPr lang="zh-TW" altLang="en-US" sz="1048" dirty="0">
                <a:solidFill>
                  <a:schemeClr val="bg1"/>
                </a:solidFill>
              </a:rPr>
              <a:t>薯條</a:t>
            </a:r>
            <a:endParaRPr lang="en-US" altLang="zh-TW" sz="1048" dirty="0">
              <a:solidFill>
                <a:schemeClr val="bg1"/>
              </a:solidFill>
            </a:endParaRPr>
          </a:p>
          <a:p>
            <a:pPr algn="ctr"/>
            <a:r>
              <a:rPr lang="en-US" altLang="zh-TW" sz="1048" dirty="0">
                <a:solidFill>
                  <a:schemeClr val="bg1"/>
                </a:solidFill>
              </a:rPr>
              <a:t>25</a:t>
            </a:r>
            <a:endParaRPr lang="zh-TW" altLang="en-US" sz="1048" dirty="0">
              <a:solidFill>
                <a:schemeClr val="bg1"/>
              </a:solidFill>
            </a:endParaRPr>
          </a:p>
        </p:txBody>
      </p:sp>
      <p:pic>
        <p:nvPicPr>
          <p:cNvPr id="57" name="圖片 56">
            <a:extLst>
              <a:ext uri="{FF2B5EF4-FFF2-40B4-BE49-F238E27FC236}">
                <a16:creationId xmlns:a16="http://schemas.microsoft.com/office/drawing/2014/main" id="{79247432-E8AB-42D0-9CE3-B92B2CCBDDBC}"/>
              </a:ext>
            </a:extLst>
          </p:cNvPr>
          <p:cNvPicPr>
            <a:picLocks noChangeAspect="1"/>
          </p:cNvPicPr>
          <p:nvPr/>
        </p:nvPicPr>
        <p:blipFill rotWithShape="1">
          <a:blip r:embed="rId5"/>
          <a:srcRect r="37284"/>
          <a:stretch/>
        </p:blipFill>
        <p:spPr>
          <a:xfrm>
            <a:off x="3845208" y="2759773"/>
            <a:ext cx="1083821" cy="683807"/>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58" name="矩形 57">
            <a:extLst>
              <a:ext uri="{FF2B5EF4-FFF2-40B4-BE49-F238E27FC236}">
                <a16:creationId xmlns:a16="http://schemas.microsoft.com/office/drawing/2014/main" id="{4100F004-7EA6-4E66-9D6C-52AD567A40CF}"/>
              </a:ext>
            </a:extLst>
          </p:cNvPr>
          <p:cNvSpPr/>
          <p:nvPr/>
        </p:nvSpPr>
        <p:spPr>
          <a:xfrm>
            <a:off x="3845208" y="2745449"/>
            <a:ext cx="1083821" cy="69813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59" name="文字方塊 58">
            <a:extLst>
              <a:ext uri="{FF2B5EF4-FFF2-40B4-BE49-F238E27FC236}">
                <a16:creationId xmlns:a16="http://schemas.microsoft.com/office/drawing/2014/main" id="{B5104F37-B664-418B-B02B-E3DA4C22CEBE}"/>
              </a:ext>
            </a:extLst>
          </p:cNvPr>
          <p:cNvSpPr txBox="1"/>
          <p:nvPr/>
        </p:nvSpPr>
        <p:spPr>
          <a:xfrm>
            <a:off x="4073125" y="2924046"/>
            <a:ext cx="609165" cy="429334"/>
          </a:xfrm>
          <a:prstGeom prst="rect">
            <a:avLst/>
          </a:prstGeom>
          <a:noFill/>
        </p:spPr>
        <p:txBody>
          <a:bodyPr wrap="none" rtlCol="0">
            <a:spAutoFit/>
          </a:bodyPr>
          <a:lstStyle/>
          <a:p>
            <a:pPr algn="ctr"/>
            <a:r>
              <a:rPr lang="zh-TW" altLang="en-US" sz="1048" dirty="0">
                <a:solidFill>
                  <a:schemeClr val="bg1"/>
                </a:solidFill>
              </a:rPr>
              <a:t>鹹酥雞</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sp>
        <p:nvSpPr>
          <p:cNvPr id="60" name="矩形 59">
            <a:extLst>
              <a:ext uri="{FF2B5EF4-FFF2-40B4-BE49-F238E27FC236}">
                <a16:creationId xmlns:a16="http://schemas.microsoft.com/office/drawing/2014/main" id="{EFD1741C-40EF-4E7C-97B0-223FCF2E8EF7}"/>
              </a:ext>
            </a:extLst>
          </p:cNvPr>
          <p:cNvSpPr/>
          <p:nvPr/>
        </p:nvSpPr>
        <p:spPr>
          <a:xfrm>
            <a:off x="2734720" y="2759773"/>
            <a:ext cx="991293" cy="2190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61" name="矩形 60">
            <a:extLst>
              <a:ext uri="{FF2B5EF4-FFF2-40B4-BE49-F238E27FC236}">
                <a16:creationId xmlns:a16="http://schemas.microsoft.com/office/drawing/2014/main" id="{6E322F23-B227-4ACE-A992-6672875C51F1}"/>
              </a:ext>
            </a:extLst>
          </p:cNvPr>
          <p:cNvSpPr/>
          <p:nvPr/>
        </p:nvSpPr>
        <p:spPr>
          <a:xfrm>
            <a:off x="6523541" y="2758396"/>
            <a:ext cx="2855663" cy="2195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62" name="文字方塊 61">
            <a:extLst>
              <a:ext uri="{FF2B5EF4-FFF2-40B4-BE49-F238E27FC236}">
                <a16:creationId xmlns:a16="http://schemas.microsoft.com/office/drawing/2014/main" id="{C2E72253-21A6-4D0B-96C3-986A5BB8ACDC}"/>
              </a:ext>
            </a:extLst>
          </p:cNvPr>
          <p:cNvSpPr txBox="1"/>
          <p:nvPr/>
        </p:nvSpPr>
        <p:spPr>
          <a:xfrm>
            <a:off x="2675344" y="1940472"/>
            <a:ext cx="2972511" cy="326347"/>
          </a:xfrm>
          <a:prstGeom prst="rect">
            <a:avLst/>
          </a:prstGeom>
          <a:noFill/>
        </p:spPr>
        <p:txBody>
          <a:bodyPr wrap="square" rtlCol="0">
            <a:spAutoFit/>
          </a:bodyPr>
          <a:lstStyle/>
          <a:p>
            <a:r>
              <a:rPr lang="zh-TW" altLang="en-US" sz="1449" b="1" dirty="0">
                <a:solidFill>
                  <a:srgbClr val="512507"/>
                </a:solidFill>
              </a:rPr>
              <a:t>圖片菜單 </a:t>
            </a:r>
            <a:r>
              <a:rPr lang="en-US" altLang="zh-TW" sz="1449" b="1" dirty="0">
                <a:solidFill>
                  <a:srgbClr val="512507"/>
                </a:solidFill>
              </a:rPr>
              <a:t>By site</a:t>
            </a:r>
            <a:r>
              <a:rPr lang="en-US" altLang="zh-TW" sz="1138" dirty="0"/>
              <a:t>|</a:t>
            </a:r>
            <a:r>
              <a:rPr lang="zh-TW" altLang="en-US" sz="1138" b="1" dirty="0"/>
              <a:t> 紙本菜單 </a:t>
            </a:r>
            <a:r>
              <a:rPr lang="en-US" altLang="zh-TW" sz="1138" dirty="0"/>
              <a:t>By List</a:t>
            </a:r>
            <a:endParaRPr lang="zh-TW" altLang="en-US" sz="1138" dirty="0"/>
          </a:p>
        </p:txBody>
      </p:sp>
      <p:sp>
        <p:nvSpPr>
          <p:cNvPr id="63" name="箭號: 向下 62">
            <a:extLst>
              <a:ext uri="{FF2B5EF4-FFF2-40B4-BE49-F238E27FC236}">
                <a16:creationId xmlns:a16="http://schemas.microsoft.com/office/drawing/2014/main" id="{9E9282D1-248A-48A2-87C1-87F815CB83C0}"/>
              </a:ext>
            </a:extLst>
          </p:cNvPr>
          <p:cNvSpPr/>
          <p:nvPr/>
        </p:nvSpPr>
        <p:spPr>
          <a:xfrm>
            <a:off x="4840732" y="2694453"/>
            <a:ext cx="253610" cy="3158403"/>
          </a:xfrm>
          <a:prstGeom prst="downArrow">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63">
              <a:solidFill>
                <a:schemeClr val="accent2">
                  <a:lumMod val="75000"/>
                </a:schemeClr>
              </a:solidFill>
            </a:endParaRPr>
          </a:p>
        </p:txBody>
      </p:sp>
      <p:sp>
        <p:nvSpPr>
          <p:cNvPr id="64" name="文字方塊 63">
            <a:extLst>
              <a:ext uri="{FF2B5EF4-FFF2-40B4-BE49-F238E27FC236}">
                <a16:creationId xmlns:a16="http://schemas.microsoft.com/office/drawing/2014/main" id="{2D37A7C6-DED8-4DE0-BC15-42A24E41C1C5}"/>
              </a:ext>
            </a:extLst>
          </p:cNvPr>
          <p:cNvSpPr txBox="1"/>
          <p:nvPr/>
        </p:nvSpPr>
        <p:spPr>
          <a:xfrm>
            <a:off x="5098642" y="5413839"/>
            <a:ext cx="1555091" cy="392241"/>
          </a:xfrm>
          <a:prstGeom prst="rect">
            <a:avLst/>
          </a:prstGeom>
          <a:noFill/>
        </p:spPr>
        <p:txBody>
          <a:bodyPr wrap="none" rtlCol="0">
            <a:spAutoFit/>
          </a:bodyPr>
          <a:lstStyle/>
          <a:p>
            <a:r>
              <a:rPr lang="en-US" altLang="zh-TW" sz="1863" dirty="0">
                <a:solidFill>
                  <a:schemeClr val="accent2">
                    <a:lumMod val="75000"/>
                  </a:schemeClr>
                </a:solidFill>
              </a:rPr>
              <a:t>Change event</a:t>
            </a:r>
            <a:endParaRPr lang="zh-TW" altLang="en-US" sz="1863" dirty="0">
              <a:solidFill>
                <a:schemeClr val="accent2">
                  <a:lumMod val="75000"/>
                </a:schemeClr>
              </a:solidFill>
            </a:endParaRPr>
          </a:p>
        </p:txBody>
      </p:sp>
      <p:sp>
        <p:nvSpPr>
          <p:cNvPr id="54" name="矩形 53">
            <a:extLst>
              <a:ext uri="{FF2B5EF4-FFF2-40B4-BE49-F238E27FC236}">
                <a16:creationId xmlns:a16="http://schemas.microsoft.com/office/drawing/2014/main" id="{D0E89ED0-FE4B-44D4-85F6-95F6BDA874E1}"/>
              </a:ext>
            </a:extLst>
          </p:cNvPr>
          <p:cNvSpPr/>
          <p:nvPr/>
        </p:nvSpPr>
        <p:spPr>
          <a:xfrm>
            <a:off x="3732327" y="6936121"/>
            <a:ext cx="5631574" cy="2325271"/>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56" name="矩形 55">
            <a:extLst>
              <a:ext uri="{FF2B5EF4-FFF2-40B4-BE49-F238E27FC236}">
                <a16:creationId xmlns:a16="http://schemas.microsoft.com/office/drawing/2014/main" id="{30C56822-9579-42E6-89C2-7DA4CE304649}"/>
              </a:ext>
            </a:extLst>
          </p:cNvPr>
          <p:cNvSpPr/>
          <p:nvPr/>
        </p:nvSpPr>
        <p:spPr>
          <a:xfrm>
            <a:off x="2615976" y="6936121"/>
            <a:ext cx="1086365" cy="23065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pic>
        <p:nvPicPr>
          <p:cNvPr id="66" name="圖片 65">
            <a:extLst>
              <a:ext uri="{FF2B5EF4-FFF2-40B4-BE49-F238E27FC236}">
                <a16:creationId xmlns:a16="http://schemas.microsoft.com/office/drawing/2014/main" id="{937B7A92-7DD0-49F8-A557-37CCF797A164}"/>
              </a:ext>
            </a:extLst>
          </p:cNvPr>
          <p:cNvPicPr>
            <a:picLocks noChangeAspect="1"/>
          </p:cNvPicPr>
          <p:nvPr/>
        </p:nvPicPr>
        <p:blipFill>
          <a:blip r:embed="rId3">
            <a:alphaModFix/>
          </a:blip>
          <a:stretch>
            <a:fillRect/>
          </a:stretch>
        </p:blipFill>
        <p:spPr>
          <a:xfrm>
            <a:off x="5400980" y="7770207"/>
            <a:ext cx="929609" cy="671360"/>
          </a:xfrm>
          <a:prstGeom prst="rect">
            <a:avLst/>
          </a:prstGeom>
          <a:pattFill prst="pct5">
            <a:fgClr>
              <a:srgbClr val="000000">
                <a:shade val="95000"/>
              </a:srgbClr>
            </a:fgClr>
            <a:bgClr>
              <a:schemeClr val="bg1"/>
            </a:bgClr>
          </a:pattFill>
          <a:ln w="38100" cap="sq">
            <a:solidFill>
              <a:srgbClr val="000000"/>
            </a:solidFill>
            <a:miter lim="800000"/>
          </a:ln>
          <a:effectLst>
            <a:outerShdw blurRad="254000" dist="190500" dir="2700000" sy="90000" algn="bl" rotWithShape="0">
              <a:srgbClr val="000000">
                <a:alpha val="40000"/>
              </a:srgbClr>
            </a:outerShdw>
          </a:effectLst>
        </p:spPr>
      </p:pic>
      <p:sp>
        <p:nvSpPr>
          <p:cNvPr id="78" name="矩形 77">
            <a:extLst>
              <a:ext uri="{FF2B5EF4-FFF2-40B4-BE49-F238E27FC236}">
                <a16:creationId xmlns:a16="http://schemas.microsoft.com/office/drawing/2014/main" id="{7C989E57-67B6-4622-9250-7898F46B5B70}"/>
              </a:ext>
            </a:extLst>
          </p:cNvPr>
          <p:cNvSpPr/>
          <p:nvPr/>
        </p:nvSpPr>
        <p:spPr>
          <a:xfrm>
            <a:off x="4899644" y="6981341"/>
            <a:ext cx="454495"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79" name="矩形 78">
            <a:extLst>
              <a:ext uri="{FF2B5EF4-FFF2-40B4-BE49-F238E27FC236}">
                <a16:creationId xmlns:a16="http://schemas.microsoft.com/office/drawing/2014/main" id="{F8A1B66B-B183-40B8-87F2-1DDA10E294EB}"/>
              </a:ext>
            </a:extLst>
          </p:cNvPr>
          <p:cNvSpPr/>
          <p:nvPr/>
        </p:nvSpPr>
        <p:spPr>
          <a:xfrm>
            <a:off x="5384124" y="6981342"/>
            <a:ext cx="963626" cy="715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80" name="直線接點 79">
            <a:extLst>
              <a:ext uri="{FF2B5EF4-FFF2-40B4-BE49-F238E27FC236}">
                <a16:creationId xmlns:a16="http://schemas.microsoft.com/office/drawing/2014/main" id="{33A87AFB-D058-4070-B3C1-DD8F4FBF71FE}"/>
              </a:ext>
            </a:extLst>
          </p:cNvPr>
          <p:cNvCxnSpPr>
            <a:cxnSpLocks/>
          </p:cNvCxnSpPr>
          <p:nvPr/>
        </p:nvCxnSpPr>
        <p:spPr>
          <a:xfrm flipH="1">
            <a:off x="6404804" y="6936121"/>
            <a:ext cx="1" cy="2325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7513C93A-0FE5-4092-AD75-5BDBD63762F5}"/>
              </a:ext>
            </a:extLst>
          </p:cNvPr>
          <p:cNvSpPr/>
          <p:nvPr/>
        </p:nvSpPr>
        <p:spPr>
          <a:xfrm>
            <a:off x="3759396" y="7748374"/>
            <a:ext cx="1117889"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48" dirty="0">
                <a:solidFill>
                  <a:schemeClr val="tx1"/>
                </a:solidFill>
              </a:rPr>
              <a:t>魷魚</a:t>
            </a:r>
          </a:p>
        </p:txBody>
      </p:sp>
      <p:sp>
        <p:nvSpPr>
          <p:cNvPr id="82" name="矩形 81">
            <a:extLst>
              <a:ext uri="{FF2B5EF4-FFF2-40B4-BE49-F238E27FC236}">
                <a16:creationId xmlns:a16="http://schemas.microsoft.com/office/drawing/2014/main" id="{BCB91023-7F85-4933-86C1-D22DDAF91F0E}"/>
              </a:ext>
            </a:extLst>
          </p:cNvPr>
          <p:cNvSpPr/>
          <p:nvPr/>
        </p:nvSpPr>
        <p:spPr>
          <a:xfrm>
            <a:off x="4918459" y="7748374"/>
            <a:ext cx="432646"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83" name="矩形 82">
            <a:extLst>
              <a:ext uri="{FF2B5EF4-FFF2-40B4-BE49-F238E27FC236}">
                <a16:creationId xmlns:a16="http://schemas.microsoft.com/office/drawing/2014/main" id="{D3706C4C-162C-412E-A1A8-20FEBB0EDF6C}"/>
              </a:ext>
            </a:extLst>
          </p:cNvPr>
          <p:cNvSpPr/>
          <p:nvPr/>
        </p:nvSpPr>
        <p:spPr>
          <a:xfrm>
            <a:off x="5384126" y="7748472"/>
            <a:ext cx="963623" cy="715356"/>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84" name="直線接點 83">
            <a:extLst>
              <a:ext uri="{FF2B5EF4-FFF2-40B4-BE49-F238E27FC236}">
                <a16:creationId xmlns:a16="http://schemas.microsoft.com/office/drawing/2014/main" id="{70B40A03-B596-4FAF-BA82-244D63E31606}"/>
              </a:ext>
            </a:extLst>
          </p:cNvPr>
          <p:cNvCxnSpPr>
            <a:stCxn id="83" idx="0"/>
            <a:endCxn id="66" idx="2"/>
          </p:cNvCxnSpPr>
          <p:nvPr/>
        </p:nvCxnSpPr>
        <p:spPr>
          <a:xfrm flipH="1">
            <a:off x="5865784" y="7748471"/>
            <a:ext cx="155" cy="69309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5" name="文字方塊 84">
            <a:extLst>
              <a:ext uri="{FF2B5EF4-FFF2-40B4-BE49-F238E27FC236}">
                <a16:creationId xmlns:a16="http://schemas.microsoft.com/office/drawing/2014/main" id="{466146EE-9A50-44C9-B8D2-1D7368A68146}"/>
              </a:ext>
            </a:extLst>
          </p:cNvPr>
          <p:cNvSpPr txBox="1"/>
          <p:nvPr/>
        </p:nvSpPr>
        <p:spPr>
          <a:xfrm>
            <a:off x="5402326" y="7938934"/>
            <a:ext cx="469812" cy="429334"/>
          </a:xfrm>
          <a:prstGeom prst="rect">
            <a:avLst/>
          </a:prstGeom>
          <a:noFill/>
        </p:spPr>
        <p:txBody>
          <a:bodyPr wrap="none" rtlCol="0">
            <a:spAutoFit/>
          </a:bodyPr>
          <a:lstStyle/>
          <a:p>
            <a:pPr algn="ctr"/>
            <a:r>
              <a:rPr lang="zh-TW" altLang="en-US" sz="1048" dirty="0">
                <a:solidFill>
                  <a:schemeClr val="bg1"/>
                </a:solidFill>
              </a:rPr>
              <a:t>雞排</a:t>
            </a:r>
            <a:endParaRPr lang="en-US" altLang="zh-TW" sz="1048" dirty="0">
              <a:solidFill>
                <a:schemeClr val="bg1"/>
              </a:solidFill>
            </a:endParaRPr>
          </a:p>
          <a:p>
            <a:pPr algn="ctr"/>
            <a:r>
              <a:rPr lang="en-US" altLang="zh-TW" sz="1048" dirty="0">
                <a:solidFill>
                  <a:schemeClr val="bg1"/>
                </a:solidFill>
              </a:rPr>
              <a:t>55</a:t>
            </a:r>
            <a:endParaRPr lang="zh-TW" altLang="en-US" sz="1048" dirty="0">
              <a:solidFill>
                <a:schemeClr val="bg1"/>
              </a:solidFill>
            </a:endParaRPr>
          </a:p>
        </p:txBody>
      </p:sp>
      <p:sp>
        <p:nvSpPr>
          <p:cNvPr id="86" name="文字方塊 85">
            <a:extLst>
              <a:ext uri="{FF2B5EF4-FFF2-40B4-BE49-F238E27FC236}">
                <a16:creationId xmlns:a16="http://schemas.microsoft.com/office/drawing/2014/main" id="{D7F0F85A-F97B-4BEE-9AAA-92C4FFEA7695}"/>
              </a:ext>
            </a:extLst>
          </p:cNvPr>
          <p:cNvSpPr txBox="1"/>
          <p:nvPr/>
        </p:nvSpPr>
        <p:spPr>
          <a:xfrm>
            <a:off x="5872622" y="7938935"/>
            <a:ext cx="469812" cy="429334"/>
          </a:xfrm>
          <a:prstGeom prst="rect">
            <a:avLst/>
          </a:prstGeom>
          <a:noFill/>
        </p:spPr>
        <p:txBody>
          <a:bodyPr wrap="none" rtlCol="0">
            <a:spAutoFit/>
          </a:bodyPr>
          <a:lstStyle/>
          <a:p>
            <a:pPr algn="ctr"/>
            <a:r>
              <a:rPr lang="zh-TW" altLang="en-US" sz="1048" dirty="0">
                <a:solidFill>
                  <a:schemeClr val="bg1"/>
                </a:solidFill>
              </a:rPr>
              <a:t>雞皮</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pic>
        <p:nvPicPr>
          <p:cNvPr id="87" name="圖片 86">
            <a:extLst>
              <a:ext uri="{FF2B5EF4-FFF2-40B4-BE49-F238E27FC236}">
                <a16:creationId xmlns:a16="http://schemas.microsoft.com/office/drawing/2014/main" id="{270B7743-1008-498D-BEC2-12BD24417A30}"/>
              </a:ext>
            </a:extLst>
          </p:cNvPr>
          <p:cNvPicPr>
            <a:picLocks noChangeAspect="1"/>
          </p:cNvPicPr>
          <p:nvPr/>
        </p:nvPicPr>
        <p:blipFill rotWithShape="1">
          <a:blip r:embed="rId4"/>
          <a:srcRect t="13155" r="39988"/>
          <a:stretch/>
        </p:blipFill>
        <p:spPr>
          <a:xfrm>
            <a:off x="4926713" y="6999293"/>
            <a:ext cx="422708" cy="67743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88" name="矩形 87">
            <a:extLst>
              <a:ext uri="{FF2B5EF4-FFF2-40B4-BE49-F238E27FC236}">
                <a16:creationId xmlns:a16="http://schemas.microsoft.com/office/drawing/2014/main" id="{9F158960-D4AE-45C9-A666-E1A62751D50D}"/>
              </a:ext>
            </a:extLst>
          </p:cNvPr>
          <p:cNvSpPr/>
          <p:nvPr/>
        </p:nvSpPr>
        <p:spPr>
          <a:xfrm>
            <a:off x="4916425" y="6982940"/>
            <a:ext cx="451825" cy="71385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89" name="文字方塊 88">
            <a:extLst>
              <a:ext uri="{FF2B5EF4-FFF2-40B4-BE49-F238E27FC236}">
                <a16:creationId xmlns:a16="http://schemas.microsoft.com/office/drawing/2014/main" id="{32587C6A-C0F7-4B92-A701-3DE3DDAA7023}"/>
              </a:ext>
            </a:extLst>
          </p:cNvPr>
          <p:cNvSpPr txBox="1"/>
          <p:nvPr/>
        </p:nvSpPr>
        <p:spPr>
          <a:xfrm>
            <a:off x="4907430" y="7175080"/>
            <a:ext cx="469812" cy="429334"/>
          </a:xfrm>
          <a:prstGeom prst="rect">
            <a:avLst/>
          </a:prstGeom>
          <a:noFill/>
        </p:spPr>
        <p:txBody>
          <a:bodyPr wrap="none" rtlCol="0">
            <a:spAutoFit/>
          </a:bodyPr>
          <a:lstStyle/>
          <a:p>
            <a:pPr algn="ctr"/>
            <a:r>
              <a:rPr lang="zh-TW" altLang="en-US" sz="1048" dirty="0">
                <a:solidFill>
                  <a:schemeClr val="bg1"/>
                </a:solidFill>
              </a:rPr>
              <a:t>薯條</a:t>
            </a:r>
            <a:endParaRPr lang="en-US" altLang="zh-TW" sz="1048" dirty="0">
              <a:solidFill>
                <a:schemeClr val="bg1"/>
              </a:solidFill>
            </a:endParaRPr>
          </a:p>
          <a:p>
            <a:pPr algn="ctr"/>
            <a:r>
              <a:rPr lang="en-US" altLang="zh-TW" sz="1048" dirty="0">
                <a:solidFill>
                  <a:schemeClr val="bg1"/>
                </a:solidFill>
              </a:rPr>
              <a:t>25</a:t>
            </a:r>
            <a:endParaRPr lang="zh-TW" altLang="en-US" sz="1048" dirty="0">
              <a:solidFill>
                <a:schemeClr val="bg1"/>
              </a:solidFill>
            </a:endParaRPr>
          </a:p>
        </p:txBody>
      </p:sp>
      <p:pic>
        <p:nvPicPr>
          <p:cNvPr id="90" name="圖片 89">
            <a:extLst>
              <a:ext uri="{FF2B5EF4-FFF2-40B4-BE49-F238E27FC236}">
                <a16:creationId xmlns:a16="http://schemas.microsoft.com/office/drawing/2014/main" id="{4CFE0808-8D80-4117-A2EF-FE479635A471}"/>
              </a:ext>
            </a:extLst>
          </p:cNvPr>
          <p:cNvPicPr>
            <a:picLocks noChangeAspect="1"/>
          </p:cNvPicPr>
          <p:nvPr/>
        </p:nvPicPr>
        <p:blipFill rotWithShape="1">
          <a:blip r:embed="rId5"/>
          <a:srcRect r="37284"/>
          <a:stretch/>
        </p:blipFill>
        <p:spPr>
          <a:xfrm>
            <a:off x="3785840" y="6995664"/>
            <a:ext cx="1083821" cy="683807"/>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91" name="矩形 90">
            <a:extLst>
              <a:ext uri="{FF2B5EF4-FFF2-40B4-BE49-F238E27FC236}">
                <a16:creationId xmlns:a16="http://schemas.microsoft.com/office/drawing/2014/main" id="{8C6F1F57-B06D-47B9-BCD2-C8CA883FFDBA}"/>
              </a:ext>
            </a:extLst>
          </p:cNvPr>
          <p:cNvSpPr/>
          <p:nvPr/>
        </p:nvSpPr>
        <p:spPr>
          <a:xfrm>
            <a:off x="3785840" y="6981340"/>
            <a:ext cx="1083821" cy="69813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92" name="文字方塊 91">
            <a:extLst>
              <a:ext uri="{FF2B5EF4-FFF2-40B4-BE49-F238E27FC236}">
                <a16:creationId xmlns:a16="http://schemas.microsoft.com/office/drawing/2014/main" id="{4F1C4EE2-C4C2-419E-B340-5633FFFF8F38}"/>
              </a:ext>
            </a:extLst>
          </p:cNvPr>
          <p:cNvSpPr txBox="1"/>
          <p:nvPr/>
        </p:nvSpPr>
        <p:spPr>
          <a:xfrm>
            <a:off x="4013756" y="7159937"/>
            <a:ext cx="609165" cy="429334"/>
          </a:xfrm>
          <a:prstGeom prst="rect">
            <a:avLst/>
          </a:prstGeom>
          <a:noFill/>
        </p:spPr>
        <p:txBody>
          <a:bodyPr wrap="none" rtlCol="0">
            <a:spAutoFit/>
          </a:bodyPr>
          <a:lstStyle/>
          <a:p>
            <a:pPr algn="ctr"/>
            <a:r>
              <a:rPr lang="zh-TW" altLang="en-US" sz="1048" dirty="0">
                <a:solidFill>
                  <a:schemeClr val="bg1"/>
                </a:solidFill>
              </a:rPr>
              <a:t>鹹酥雞</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sp>
        <p:nvSpPr>
          <p:cNvPr id="93" name="矩形 92">
            <a:extLst>
              <a:ext uri="{FF2B5EF4-FFF2-40B4-BE49-F238E27FC236}">
                <a16:creationId xmlns:a16="http://schemas.microsoft.com/office/drawing/2014/main" id="{50477327-C9DC-4722-9061-720C0FF4062A}"/>
              </a:ext>
            </a:extLst>
          </p:cNvPr>
          <p:cNvSpPr/>
          <p:nvPr/>
        </p:nvSpPr>
        <p:spPr>
          <a:xfrm>
            <a:off x="2675351" y="6995663"/>
            <a:ext cx="991293" cy="2190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94" name="矩形 93">
            <a:extLst>
              <a:ext uri="{FF2B5EF4-FFF2-40B4-BE49-F238E27FC236}">
                <a16:creationId xmlns:a16="http://schemas.microsoft.com/office/drawing/2014/main" id="{18C978CF-1AFC-4E36-8665-2DF3C3F977FC}"/>
              </a:ext>
            </a:extLst>
          </p:cNvPr>
          <p:cNvSpPr/>
          <p:nvPr/>
        </p:nvSpPr>
        <p:spPr>
          <a:xfrm>
            <a:off x="6464172" y="6994287"/>
            <a:ext cx="2855663" cy="2195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95" name="文字方塊 94">
            <a:extLst>
              <a:ext uri="{FF2B5EF4-FFF2-40B4-BE49-F238E27FC236}">
                <a16:creationId xmlns:a16="http://schemas.microsoft.com/office/drawing/2014/main" id="{E4C40362-CB66-4272-9D79-242DE7FE57DC}"/>
              </a:ext>
            </a:extLst>
          </p:cNvPr>
          <p:cNvSpPr txBox="1"/>
          <p:nvPr/>
        </p:nvSpPr>
        <p:spPr>
          <a:xfrm>
            <a:off x="2631278" y="6075063"/>
            <a:ext cx="2972511" cy="326347"/>
          </a:xfrm>
          <a:prstGeom prst="rect">
            <a:avLst/>
          </a:prstGeom>
          <a:noFill/>
        </p:spPr>
        <p:txBody>
          <a:bodyPr wrap="square" rtlCol="0">
            <a:spAutoFit/>
          </a:bodyPr>
          <a:lstStyle/>
          <a:p>
            <a:r>
              <a:rPr lang="zh-TW" altLang="en-US" sz="1449" b="1" dirty="0">
                <a:solidFill>
                  <a:srgbClr val="512507"/>
                </a:solidFill>
              </a:rPr>
              <a:t>圖片菜單 </a:t>
            </a:r>
            <a:r>
              <a:rPr lang="en-US" altLang="zh-TW" sz="1449" b="1" dirty="0">
                <a:solidFill>
                  <a:srgbClr val="512507"/>
                </a:solidFill>
              </a:rPr>
              <a:t>By site</a:t>
            </a:r>
            <a:r>
              <a:rPr lang="en-US" altLang="zh-TW" sz="1138" dirty="0"/>
              <a:t>|</a:t>
            </a:r>
            <a:r>
              <a:rPr lang="zh-TW" altLang="en-US" sz="1138" b="1" dirty="0"/>
              <a:t> 紙本菜單 </a:t>
            </a:r>
            <a:r>
              <a:rPr lang="en-US" altLang="zh-TW" sz="1138" dirty="0"/>
              <a:t>By List</a:t>
            </a:r>
            <a:endParaRPr lang="zh-TW" altLang="en-US" sz="1138" dirty="0"/>
          </a:p>
        </p:txBody>
      </p:sp>
      <p:pic>
        <p:nvPicPr>
          <p:cNvPr id="3" name="圖片 2">
            <a:extLst>
              <a:ext uri="{FF2B5EF4-FFF2-40B4-BE49-F238E27FC236}">
                <a16:creationId xmlns:a16="http://schemas.microsoft.com/office/drawing/2014/main" id="{4DC19833-F8CB-4166-AD72-C123B05C1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39571">
            <a:off x="5116452" y="2304620"/>
            <a:ext cx="525949" cy="525949"/>
          </a:xfrm>
          <a:prstGeom prst="rect">
            <a:avLst/>
          </a:prstGeom>
        </p:spPr>
      </p:pic>
      <p:sp>
        <p:nvSpPr>
          <p:cNvPr id="96" name="文字方塊 95">
            <a:extLst>
              <a:ext uri="{FF2B5EF4-FFF2-40B4-BE49-F238E27FC236}">
                <a16:creationId xmlns:a16="http://schemas.microsoft.com/office/drawing/2014/main" id="{E19B790E-79BF-4303-BF02-FACFB3246D67}"/>
              </a:ext>
            </a:extLst>
          </p:cNvPr>
          <p:cNvSpPr txBox="1"/>
          <p:nvPr/>
        </p:nvSpPr>
        <p:spPr>
          <a:xfrm>
            <a:off x="2681180" y="2340687"/>
            <a:ext cx="1564713" cy="262445"/>
          </a:xfrm>
          <a:prstGeom prst="rect">
            <a:avLst/>
          </a:prstGeom>
          <a:noFill/>
        </p:spPr>
        <p:txBody>
          <a:bodyPr wrap="none" rtlCol="0">
            <a:spAutoFit/>
          </a:bodyPr>
          <a:lstStyle/>
          <a:p>
            <a:r>
              <a:rPr lang="zh-TW" altLang="en-US" sz="1048" dirty="0"/>
              <a:t>飲食習慣</a:t>
            </a:r>
            <a:r>
              <a:rPr lang="en-US" altLang="zh-TW" sz="1048" dirty="0"/>
              <a:t>/Eating habits:</a:t>
            </a:r>
            <a:endParaRPr lang="zh-TW" altLang="en-US" sz="1048" dirty="0"/>
          </a:p>
        </p:txBody>
      </p:sp>
      <p:grpSp>
        <p:nvGrpSpPr>
          <p:cNvPr id="97" name="群組 96">
            <a:extLst>
              <a:ext uri="{FF2B5EF4-FFF2-40B4-BE49-F238E27FC236}">
                <a16:creationId xmlns:a16="http://schemas.microsoft.com/office/drawing/2014/main" id="{2AB014BF-C08C-4206-8CDE-0CD3182C81DC}"/>
              </a:ext>
            </a:extLst>
          </p:cNvPr>
          <p:cNvGrpSpPr/>
          <p:nvPr/>
        </p:nvGrpSpPr>
        <p:grpSpPr>
          <a:xfrm>
            <a:off x="4133781" y="2352939"/>
            <a:ext cx="1021032" cy="225483"/>
            <a:chOff x="10238150" y="3118930"/>
            <a:chExt cx="794702" cy="366876"/>
          </a:xfrm>
        </p:grpSpPr>
        <p:sp>
          <p:nvSpPr>
            <p:cNvPr id="98" name="矩形 97">
              <a:extLst>
                <a:ext uri="{FF2B5EF4-FFF2-40B4-BE49-F238E27FC236}">
                  <a16:creationId xmlns:a16="http://schemas.microsoft.com/office/drawing/2014/main" id="{7F7C1A3A-9AE0-49D1-9A20-51C75A0DF182}"/>
                </a:ext>
              </a:extLst>
            </p:cNvPr>
            <p:cNvSpPr/>
            <p:nvPr/>
          </p:nvSpPr>
          <p:spPr>
            <a:xfrm>
              <a:off x="10238150" y="3161700"/>
              <a:ext cx="794702" cy="279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99" name="等腰三角形 98">
              <a:extLst>
                <a:ext uri="{FF2B5EF4-FFF2-40B4-BE49-F238E27FC236}">
                  <a16:creationId xmlns:a16="http://schemas.microsoft.com/office/drawing/2014/main" id="{BEC92E41-751C-4707-8DC7-19FD772C42A3}"/>
                </a:ext>
              </a:extLst>
            </p:cNvPr>
            <p:cNvSpPr/>
            <p:nvPr/>
          </p:nvSpPr>
          <p:spPr>
            <a:xfrm flipV="1">
              <a:off x="10867187" y="3236449"/>
              <a:ext cx="114137" cy="168698"/>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sp>
          <p:nvSpPr>
            <p:cNvPr id="100" name="文字方塊 99">
              <a:extLst>
                <a:ext uri="{FF2B5EF4-FFF2-40B4-BE49-F238E27FC236}">
                  <a16:creationId xmlns:a16="http://schemas.microsoft.com/office/drawing/2014/main" id="{0A3AA8C4-A252-4F7C-81BB-7F603AF25635}"/>
                </a:ext>
              </a:extLst>
            </p:cNvPr>
            <p:cNvSpPr txBox="1"/>
            <p:nvPr/>
          </p:nvSpPr>
          <p:spPr>
            <a:xfrm>
              <a:off x="10238150" y="3118930"/>
              <a:ext cx="506471" cy="366876"/>
            </a:xfrm>
            <a:prstGeom prst="rect">
              <a:avLst/>
            </a:prstGeom>
            <a:noFill/>
          </p:spPr>
          <p:txBody>
            <a:bodyPr wrap="square" rtlCol="0">
              <a:spAutoFit/>
            </a:bodyPr>
            <a:lstStyle/>
            <a:p>
              <a:r>
                <a:rPr lang="zh-TW" altLang="en-US" sz="816" dirty="0"/>
                <a:t>正常</a:t>
              </a:r>
            </a:p>
          </p:txBody>
        </p:sp>
      </p:grpSp>
      <p:sp>
        <p:nvSpPr>
          <p:cNvPr id="101" name="文字方塊 100">
            <a:extLst>
              <a:ext uri="{FF2B5EF4-FFF2-40B4-BE49-F238E27FC236}">
                <a16:creationId xmlns:a16="http://schemas.microsoft.com/office/drawing/2014/main" id="{8EB8BF85-84F8-4139-9C73-9F38D8D7781F}"/>
              </a:ext>
            </a:extLst>
          </p:cNvPr>
          <p:cNvSpPr txBox="1"/>
          <p:nvPr/>
        </p:nvSpPr>
        <p:spPr>
          <a:xfrm>
            <a:off x="2631278" y="6513645"/>
            <a:ext cx="1564713" cy="262445"/>
          </a:xfrm>
          <a:prstGeom prst="rect">
            <a:avLst/>
          </a:prstGeom>
          <a:noFill/>
        </p:spPr>
        <p:txBody>
          <a:bodyPr wrap="none" rtlCol="0">
            <a:spAutoFit/>
          </a:bodyPr>
          <a:lstStyle/>
          <a:p>
            <a:r>
              <a:rPr lang="zh-TW" altLang="en-US" sz="1048" dirty="0"/>
              <a:t>飲食習慣</a:t>
            </a:r>
            <a:r>
              <a:rPr lang="en-US" altLang="zh-TW" sz="1048" dirty="0"/>
              <a:t>/Eating habits:</a:t>
            </a:r>
            <a:endParaRPr lang="zh-TW" altLang="en-US" sz="1048" dirty="0"/>
          </a:p>
        </p:txBody>
      </p:sp>
      <p:grpSp>
        <p:nvGrpSpPr>
          <p:cNvPr id="102" name="群組 101">
            <a:extLst>
              <a:ext uri="{FF2B5EF4-FFF2-40B4-BE49-F238E27FC236}">
                <a16:creationId xmlns:a16="http://schemas.microsoft.com/office/drawing/2014/main" id="{CF6060BD-9E63-436E-B332-E06826F40B04}"/>
              </a:ext>
            </a:extLst>
          </p:cNvPr>
          <p:cNvGrpSpPr/>
          <p:nvPr/>
        </p:nvGrpSpPr>
        <p:grpSpPr>
          <a:xfrm>
            <a:off x="4083879" y="6525897"/>
            <a:ext cx="1021032" cy="225483"/>
            <a:chOff x="10238150" y="3118930"/>
            <a:chExt cx="794702" cy="366876"/>
          </a:xfrm>
        </p:grpSpPr>
        <p:sp>
          <p:nvSpPr>
            <p:cNvPr id="103" name="矩形 102">
              <a:extLst>
                <a:ext uri="{FF2B5EF4-FFF2-40B4-BE49-F238E27FC236}">
                  <a16:creationId xmlns:a16="http://schemas.microsoft.com/office/drawing/2014/main" id="{CC28F104-B1B5-490C-B0E7-AB667C8B6623}"/>
                </a:ext>
              </a:extLst>
            </p:cNvPr>
            <p:cNvSpPr/>
            <p:nvPr/>
          </p:nvSpPr>
          <p:spPr>
            <a:xfrm>
              <a:off x="10238150" y="3161700"/>
              <a:ext cx="794702" cy="279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104" name="等腰三角形 103">
              <a:extLst>
                <a:ext uri="{FF2B5EF4-FFF2-40B4-BE49-F238E27FC236}">
                  <a16:creationId xmlns:a16="http://schemas.microsoft.com/office/drawing/2014/main" id="{F93AEF9F-19FA-4503-A601-E5DF4F7941F3}"/>
                </a:ext>
              </a:extLst>
            </p:cNvPr>
            <p:cNvSpPr/>
            <p:nvPr/>
          </p:nvSpPr>
          <p:spPr>
            <a:xfrm flipV="1">
              <a:off x="10867187" y="3236449"/>
              <a:ext cx="114137" cy="168698"/>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48"/>
            </a:p>
          </p:txBody>
        </p:sp>
        <p:sp>
          <p:nvSpPr>
            <p:cNvPr id="105" name="文字方塊 104">
              <a:extLst>
                <a:ext uri="{FF2B5EF4-FFF2-40B4-BE49-F238E27FC236}">
                  <a16:creationId xmlns:a16="http://schemas.microsoft.com/office/drawing/2014/main" id="{F5E905B1-13FE-4A40-AE04-993F2E2EE824}"/>
                </a:ext>
              </a:extLst>
            </p:cNvPr>
            <p:cNvSpPr txBox="1"/>
            <p:nvPr/>
          </p:nvSpPr>
          <p:spPr>
            <a:xfrm>
              <a:off x="10238150" y="3118930"/>
              <a:ext cx="506471" cy="366876"/>
            </a:xfrm>
            <a:prstGeom prst="rect">
              <a:avLst/>
            </a:prstGeom>
            <a:noFill/>
          </p:spPr>
          <p:txBody>
            <a:bodyPr wrap="square" rtlCol="0">
              <a:spAutoFit/>
            </a:bodyPr>
            <a:lstStyle/>
            <a:p>
              <a:r>
                <a:rPr lang="en-US" altLang="zh-TW" sz="816" dirty="0"/>
                <a:t>No Pork </a:t>
              </a:r>
              <a:endParaRPr lang="zh-TW" altLang="en-US" sz="816" dirty="0"/>
            </a:p>
          </p:txBody>
        </p:sp>
      </p:grpSp>
      <p:sp>
        <p:nvSpPr>
          <p:cNvPr id="16" name="矩形 15">
            <a:extLst>
              <a:ext uri="{FF2B5EF4-FFF2-40B4-BE49-F238E27FC236}">
                <a16:creationId xmlns:a16="http://schemas.microsoft.com/office/drawing/2014/main" id="{FEE58EAC-939B-4818-A648-78E372633AEB}"/>
              </a:ext>
            </a:extLst>
          </p:cNvPr>
          <p:cNvSpPr/>
          <p:nvPr/>
        </p:nvSpPr>
        <p:spPr>
          <a:xfrm>
            <a:off x="6643754" y="2261458"/>
            <a:ext cx="674028" cy="949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35" dirty="0">
                <a:solidFill>
                  <a:schemeClr val="tx1"/>
                </a:solidFill>
              </a:rPr>
              <a:t>正常</a:t>
            </a:r>
            <a:endParaRPr lang="en-US" altLang="zh-TW" sz="1035" dirty="0">
              <a:solidFill>
                <a:schemeClr val="tx1"/>
              </a:solidFill>
            </a:endParaRPr>
          </a:p>
          <a:p>
            <a:pPr algn="ctr"/>
            <a:r>
              <a:rPr lang="zh-TW" altLang="en-US" sz="1035" dirty="0">
                <a:solidFill>
                  <a:schemeClr val="tx1"/>
                </a:solidFill>
              </a:rPr>
              <a:t>不吃豬</a:t>
            </a:r>
            <a:endParaRPr lang="en-US" altLang="zh-TW" sz="1035" dirty="0">
              <a:solidFill>
                <a:schemeClr val="tx1"/>
              </a:solidFill>
            </a:endParaRPr>
          </a:p>
          <a:p>
            <a:pPr algn="ctr"/>
            <a:r>
              <a:rPr lang="zh-TW" altLang="en-US" sz="1035" dirty="0">
                <a:solidFill>
                  <a:schemeClr val="tx1"/>
                </a:solidFill>
              </a:rPr>
              <a:t>不吃牛</a:t>
            </a:r>
            <a:endParaRPr lang="en-US" altLang="zh-TW" sz="1035" dirty="0">
              <a:solidFill>
                <a:schemeClr val="tx1"/>
              </a:solidFill>
            </a:endParaRPr>
          </a:p>
          <a:p>
            <a:pPr algn="ctr"/>
            <a:r>
              <a:rPr lang="zh-TW" altLang="en-US" sz="1035" dirty="0">
                <a:solidFill>
                  <a:schemeClr val="tx1"/>
                </a:solidFill>
              </a:rPr>
              <a:t>不吃雞</a:t>
            </a:r>
            <a:endParaRPr lang="en-US" altLang="zh-TW" sz="1035" dirty="0">
              <a:solidFill>
                <a:schemeClr val="tx1"/>
              </a:solidFill>
            </a:endParaRPr>
          </a:p>
          <a:p>
            <a:pPr algn="ctr"/>
            <a:r>
              <a:rPr lang="zh-TW" altLang="en-US" sz="1035" dirty="0">
                <a:solidFill>
                  <a:schemeClr val="tx1"/>
                </a:solidFill>
              </a:rPr>
              <a:t>僅蔬菜</a:t>
            </a:r>
            <a:endParaRPr lang="en-US" altLang="zh-TW" sz="1035" dirty="0">
              <a:solidFill>
                <a:schemeClr val="tx1"/>
              </a:solidFill>
            </a:endParaRPr>
          </a:p>
        </p:txBody>
      </p:sp>
      <p:cxnSp>
        <p:nvCxnSpPr>
          <p:cNvPr id="18" name="直線單箭頭接點 17">
            <a:extLst>
              <a:ext uri="{FF2B5EF4-FFF2-40B4-BE49-F238E27FC236}">
                <a16:creationId xmlns:a16="http://schemas.microsoft.com/office/drawing/2014/main" id="{D27AD3CC-0C88-4226-997A-010A9D190882}"/>
              </a:ext>
            </a:extLst>
          </p:cNvPr>
          <p:cNvCxnSpPr/>
          <p:nvPr/>
        </p:nvCxnSpPr>
        <p:spPr>
          <a:xfrm>
            <a:off x="5107071" y="2340687"/>
            <a:ext cx="1500343" cy="12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C6DDC734-77C6-4692-88F6-57783728369F}"/>
              </a:ext>
            </a:extLst>
          </p:cNvPr>
          <p:cNvSpPr/>
          <p:nvPr/>
        </p:nvSpPr>
        <p:spPr>
          <a:xfrm>
            <a:off x="3776878" y="8517727"/>
            <a:ext cx="1117889"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solidFill>
                <a:schemeClr val="tx1"/>
              </a:solidFill>
            </a:endParaRPr>
          </a:p>
        </p:txBody>
      </p:sp>
      <p:sp>
        <p:nvSpPr>
          <p:cNvPr id="107" name="矩形 106">
            <a:extLst>
              <a:ext uri="{FF2B5EF4-FFF2-40B4-BE49-F238E27FC236}">
                <a16:creationId xmlns:a16="http://schemas.microsoft.com/office/drawing/2014/main" id="{2013D47B-010C-42A9-8618-99A10527FADE}"/>
              </a:ext>
            </a:extLst>
          </p:cNvPr>
          <p:cNvSpPr/>
          <p:nvPr/>
        </p:nvSpPr>
        <p:spPr>
          <a:xfrm>
            <a:off x="4938490" y="8517093"/>
            <a:ext cx="432646"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108" name="矩形 107">
            <a:extLst>
              <a:ext uri="{FF2B5EF4-FFF2-40B4-BE49-F238E27FC236}">
                <a16:creationId xmlns:a16="http://schemas.microsoft.com/office/drawing/2014/main" id="{9D931377-0908-4EAD-A3BD-BBD90ADCACF9}"/>
              </a:ext>
            </a:extLst>
          </p:cNvPr>
          <p:cNvSpPr/>
          <p:nvPr/>
        </p:nvSpPr>
        <p:spPr>
          <a:xfrm>
            <a:off x="5408789" y="8511960"/>
            <a:ext cx="936640" cy="7153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sp>
        <p:nvSpPr>
          <p:cNvPr id="109" name="矩形 108">
            <a:extLst>
              <a:ext uri="{FF2B5EF4-FFF2-40B4-BE49-F238E27FC236}">
                <a16:creationId xmlns:a16="http://schemas.microsoft.com/office/drawing/2014/main" id="{EA0CA208-7EE0-4D7E-96B6-78D667434B17}"/>
              </a:ext>
            </a:extLst>
          </p:cNvPr>
          <p:cNvSpPr/>
          <p:nvPr/>
        </p:nvSpPr>
        <p:spPr>
          <a:xfrm>
            <a:off x="3785839" y="8516960"/>
            <a:ext cx="1091446" cy="7103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111" name="直線接點 110">
            <a:extLst>
              <a:ext uri="{FF2B5EF4-FFF2-40B4-BE49-F238E27FC236}">
                <a16:creationId xmlns:a16="http://schemas.microsoft.com/office/drawing/2014/main" id="{C08197B2-B5F4-4F29-B067-7D1170F1C7D0}"/>
              </a:ext>
            </a:extLst>
          </p:cNvPr>
          <p:cNvCxnSpPr>
            <a:cxnSpLocks/>
          </p:cNvCxnSpPr>
          <p:nvPr/>
        </p:nvCxnSpPr>
        <p:spPr>
          <a:xfrm flipH="1">
            <a:off x="4327594" y="8523089"/>
            <a:ext cx="155" cy="69309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2" name="文字方塊 111">
            <a:extLst>
              <a:ext uri="{FF2B5EF4-FFF2-40B4-BE49-F238E27FC236}">
                <a16:creationId xmlns:a16="http://schemas.microsoft.com/office/drawing/2014/main" id="{3D55659A-A7DE-449F-B5BE-8B39DB924ABB}"/>
              </a:ext>
            </a:extLst>
          </p:cNvPr>
          <p:cNvSpPr txBox="1"/>
          <p:nvPr/>
        </p:nvSpPr>
        <p:spPr>
          <a:xfrm>
            <a:off x="3767364" y="8666350"/>
            <a:ext cx="577055" cy="590052"/>
          </a:xfrm>
          <a:prstGeom prst="rect">
            <a:avLst/>
          </a:prstGeom>
          <a:noFill/>
        </p:spPr>
        <p:txBody>
          <a:bodyPr wrap="square" rtlCol="0">
            <a:spAutoFit/>
          </a:bodyPr>
          <a:lstStyle/>
          <a:p>
            <a:pPr algn="ctr"/>
            <a:r>
              <a:rPr lang="zh-TW" altLang="en-US" sz="1035" dirty="0">
                <a:solidFill>
                  <a:schemeClr val="bg1"/>
                </a:solidFill>
              </a:rPr>
              <a:t>百頁豆腐</a:t>
            </a:r>
            <a:endParaRPr lang="en-US" altLang="zh-TW" sz="1035" dirty="0">
              <a:solidFill>
                <a:schemeClr val="bg1"/>
              </a:solidFill>
            </a:endParaRPr>
          </a:p>
          <a:p>
            <a:pPr algn="ctr"/>
            <a:r>
              <a:rPr lang="en-US" altLang="zh-TW" sz="1035" dirty="0">
                <a:solidFill>
                  <a:schemeClr val="bg1"/>
                </a:solidFill>
              </a:rPr>
              <a:t>15</a:t>
            </a:r>
            <a:endParaRPr lang="zh-TW" altLang="en-US" sz="1035" dirty="0">
              <a:solidFill>
                <a:schemeClr val="bg1"/>
              </a:solidFill>
            </a:endParaRPr>
          </a:p>
        </p:txBody>
      </p:sp>
      <p:sp>
        <p:nvSpPr>
          <p:cNvPr id="113" name="文字方塊 112">
            <a:extLst>
              <a:ext uri="{FF2B5EF4-FFF2-40B4-BE49-F238E27FC236}">
                <a16:creationId xmlns:a16="http://schemas.microsoft.com/office/drawing/2014/main" id="{84531423-B6FC-4860-8951-0463472A7024}"/>
              </a:ext>
            </a:extLst>
          </p:cNvPr>
          <p:cNvSpPr txBox="1"/>
          <p:nvPr/>
        </p:nvSpPr>
        <p:spPr>
          <a:xfrm>
            <a:off x="4373801" y="8719544"/>
            <a:ext cx="469812" cy="429334"/>
          </a:xfrm>
          <a:prstGeom prst="rect">
            <a:avLst/>
          </a:prstGeom>
          <a:noFill/>
        </p:spPr>
        <p:txBody>
          <a:bodyPr wrap="none" rtlCol="0">
            <a:spAutoFit/>
          </a:bodyPr>
          <a:lstStyle/>
          <a:p>
            <a:pPr algn="ctr"/>
            <a:r>
              <a:rPr lang="zh-TW" altLang="en-US" sz="1048" dirty="0">
                <a:solidFill>
                  <a:schemeClr val="bg1"/>
                </a:solidFill>
              </a:rPr>
              <a:t>熱狗</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cxnSp>
        <p:nvCxnSpPr>
          <p:cNvPr id="28" name="直線接點 27">
            <a:extLst>
              <a:ext uri="{FF2B5EF4-FFF2-40B4-BE49-F238E27FC236}">
                <a16:creationId xmlns:a16="http://schemas.microsoft.com/office/drawing/2014/main" id="{C5BD29F8-4DCC-49E7-85D0-CF4213A1B62E}"/>
              </a:ext>
            </a:extLst>
          </p:cNvPr>
          <p:cNvCxnSpPr>
            <a:stCxn id="109" idx="0"/>
          </p:cNvCxnSpPr>
          <p:nvPr/>
        </p:nvCxnSpPr>
        <p:spPr>
          <a:xfrm>
            <a:off x="4331562" y="8516960"/>
            <a:ext cx="545722" cy="7227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914EE86F-C0C8-4FFD-B64D-1FE52FF254F4}"/>
              </a:ext>
            </a:extLst>
          </p:cNvPr>
          <p:cNvCxnSpPr>
            <a:cxnSpLocks/>
            <a:endCxn id="106" idx="2"/>
          </p:cNvCxnSpPr>
          <p:nvPr/>
        </p:nvCxnSpPr>
        <p:spPr>
          <a:xfrm flipH="1">
            <a:off x="4335822" y="8523089"/>
            <a:ext cx="544984" cy="710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5C1BA0F5-8A00-46E2-B461-08E0D988929D}"/>
              </a:ext>
            </a:extLst>
          </p:cNvPr>
          <p:cNvSpPr/>
          <p:nvPr/>
        </p:nvSpPr>
        <p:spPr>
          <a:xfrm>
            <a:off x="6534857" y="8428140"/>
            <a:ext cx="1117889" cy="71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solidFill>
                <a:schemeClr val="tx1"/>
              </a:solidFill>
            </a:endParaRPr>
          </a:p>
        </p:txBody>
      </p:sp>
      <p:sp>
        <p:nvSpPr>
          <p:cNvPr id="116" name="矩形 115">
            <a:extLst>
              <a:ext uri="{FF2B5EF4-FFF2-40B4-BE49-F238E27FC236}">
                <a16:creationId xmlns:a16="http://schemas.microsoft.com/office/drawing/2014/main" id="{818C9527-FC47-4EA9-BF0B-E7B73F7ACAFA}"/>
              </a:ext>
            </a:extLst>
          </p:cNvPr>
          <p:cNvSpPr/>
          <p:nvPr/>
        </p:nvSpPr>
        <p:spPr>
          <a:xfrm>
            <a:off x="6543817" y="8427373"/>
            <a:ext cx="1108928" cy="7103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a:p>
        </p:txBody>
      </p:sp>
      <p:cxnSp>
        <p:nvCxnSpPr>
          <p:cNvPr id="117" name="直線接點 116">
            <a:extLst>
              <a:ext uri="{FF2B5EF4-FFF2-40B4-BE49-F238E27FC236}">
                <a16:creationId xmlns:a16="http://schemas.microsoft.com/office/drawing/2014/main" id="{A909F112-76BB-4A31-9C64-B040E437866A}"/>
              </a:ext>
            </a:extLst>
          </p:cNvPr>
          <p:cNvCxnSpPr>
            <a:cxnSpLocks/>
          </p:cNvCxnSpPr>
          <p:nvPr/>
        </p:nvCxnSpPr>
        <p:spPr>
          <a:xfrm flipH="1">
            <a:off x="7085573" y="8433503"/>
            <a:ext cx="155" cy="69309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8" name="文字方塊 117">
            <a:extLst>
              <a:ext uri="{FF2B5EF4-FFF2-40B4-BE49-F238E27FC236}">
                <a16:creationId xmlns:a16="http://schemas.microsoft.com/office/drawing/2014/main" id="{BC48D137-B053-44F7-8CDD-7320DB4511F7}"/>
              </a:ext>
            </a:extLst>
          </p:cNvPr>
          <p:cNvSpPr txBox="1"/>
          <p:nvPr/>
        </p:nvSpPr>
        <p:spPr>
          <a:xfrm>
            <a:off x="6525516" y="8543526"/>
            <a:ext cx="577055" cy="590052"/>
          </a:xfrm>
          <a:prstGeom prst="rect">
            <a:avLst/>
          </a:prstGeom>
          <a:noFill/>
        </p:spPr>
        <p:txBody>
          <a:bodyPr wrap="square" rtlCol="0">
            <a:spAutoFit/>
          </a:bodyPr>
          <a:lstStyle/>
          <a:p>
            <a:pPr algn="ctr"/>
            <a:r>
              <a:rPr lang="zh-TW" altLang="en-US" sz="1035" dirty="0">
                <a:solidFill>
                  <a:schemeClr val="bg1"/>
                </a:solidFill>
              </a:rPr>
              <a:t>百頁豆腐</a:t>
            </a:r>
            <a:endParaRPr lang="en-US" altLang="zh-TW" sz="1035" dirty="0">
              <a:solidFill>
                <a:schemeClr val="bg1"/>
              </a:solidFill>
            </a:endParaRPr>
          </a:p>
          <a:p>
            <a:pPr algn="ctr"/>
            <a:r>
              <a:rPr lang="en-US" altLang="zh-TW" sz="1035" dirty="0">
                <a:solidFill>
                  <a:schemeClr val="bg1"/>
                </a:solidFill>
              </a:rPr>
              <a:t>15</a:t>
            </a:r>
            <a:endParaRPr lang="zh-TW" altLang="en-US" sz="1035" dirty="0">
              <a:solidFill>
                <a:schemeClr val="bg1"/>
              </a:solidFill>
            </a:endParaRPr>
          </a:p>
        </p:txBody>
      </p:sp>
      <p:sp>
        <p:nvSpPr>
          <p:cNvPr id="119" name="文字方塊 118">
            <a:extLst>
              <a:ext uri="{FF2B5EF4-FFF2-40B4-BE49-F238E27FC236}">
                <a16:creationId xmlns:a16="http://schemas.microsoft.com/office/drawing/2014/main" id="{41EDF2A3-7971-4AC3-A14E-36B9BC8A4ED7}"/>
              </a:ext>
            </a:extLst>
          </p:cNvPr>
          <p:cNvSpPr txBox="1"/>
          <p:nvPr/>
        </p:nvSpPr>
        <p:spPr>
          <a:xfrm>
            <a:off x="7074884" y="8550027"/>
            <a:ext cx="632879" cy="596224"/>
          </a:xfrm>
          <a:prstGeom prst="rect">
            <a:avLst/>
          </a:prstGeom>
          <a:noFill/>
        </p:spPr>
        <p:txBody>
          <a:bodyPr wrap="square" rtlCol="0">
            <a:spAutoFit/>
          </a:bodyPr>
          <a:lstStyle/>
          <a:p>
            <a:pPr algn="ctr"/>
            <a:r>
              <a:rPr lang="zh-TW" altLang="en-US" sz="1048" dirty="0">
                <a:solidFill>
                  <a:schemeClr val="bg1"/>
                </a:solidFill>
              </a:rPr>
              <a:t>德國香腸</a:t>
            </a:r>
            <a:endParaRPr lang="en-US" altLang="zh-TW" sz="1048" dirty="0">
              <a:solidFill>
                <a:schemeClr val="bg1"/>
              </a:solidFill>
            </a:endParaRPr>
          </a:p>
          <a:p>
            <a:pPr algn="ctr"/>
            <a:r>
              <a:rPr lang="en-US" altLang="zh-TW" sz="1048" dirty="0">
                <a:solidFill>
                  <a:schemeClr val="bg1"/>
                </a:solidFill>
              </a:rPr>
              <a:t>35</a:t>
            </a:r>
            <a:endParaRPr lang="zh-TW" altLang="en-US" sz="1048" dirty="0">
              <a:solidFill>
                <a:schemeClr val="bg1"/>
              </a:solidFill>
            </a:endParaRPr>
          </a:p>
        </p:txBody>
      </p:sp>
      <p:cxnSp>
        <p:nvCxnSpPr>
          <p:cNvPr id="120" name="直線接點 119">
            <a:extLst>
              <a:ext uri="{FF2B5EF4-FFF2-40B4-BE49-F238E27FC236}">
                <a16:creationId xmlns:a16="http://schemas.microsoft.com/office/drawing/2014/main" id="{6185EA88-10A6-47B2-B0DD-24375293849D}"/>
              </a:ext>
            </a:extLst>
          </p:cNvPr>
          <p:cNvCxnSpPr>
            <a:cxnSpLocks/>
            <a:stCxn id="116" idx="0"/>
          </p:cNvCxnSpPr>
          <p:nvPr/>
        </p:nvCxnSpPr>
        <p:spPr>
          <a:xfrm>
            <a:off x="7098281" y="8427373"/>
            <a:ext cx="536982" cy="7227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B35A13AF-222C-465E-A2B9-0AA2683F561D}"/>
              </a:ext>
            </a:extLst>
          </p:cNvPr>
          <p:cNvCxnSpPr>
            <a:cxnSpLocks/>
            <a:endCxn id="115" idx="2"/>
          </p:cNvCxnSpPr>
          <p:nvPr/>
        </p:nvCxnSpPr>
        <p:spPr>
          <a:xfrm flipH="1">
            <a:off x="7093801" y="8433503"/>
            <a:ext cx="544984" cy="710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539AAC43-525A-4C30-B493-E3A0051AA03D}"/>
              </a:ext>
            </a:extLst>
          </p:cNvPr>
          <p:cNvSpPr txBox="1"/>
          <p:nvPr/>
        </p:nvSpPr>
        <p:spPr>
          <a:xfrm>
            <a:off x="5107070" y="9337339"/>
            <a:ext cx="1921386" cy="392241"/>
          </a:xfrm>
          <a:prstGeom prst="rect">
            <a:avLst/>
          </a:prstGeom>
          <a:noFill/>
        </p:spPr>
        <p:txBody>
          <a:bodyPr wrap="none" rtlCol="0">
            <a:spAutoFit/>
          </a:bodyPr>
          <a:lstStyle/>
          <a:p>
            <a:r>
              <a:rPr lang="zh-TW" altLang="en-US" sz="1863" dirty="0">
                <a:solidFill>
                  <a:srgbClr val="FF0000"/>
                </a:solidFill>
              </a:rPr>
              <a:t>把不能吃的打叉</a:t>
            </a:r>
          </a:p>
        </p:txBody>
      </p:sp>
      <p:grpSp>
        <p:nvGrpSpPr>
          <p:cNvPr id="110" name="群組 109">
            <a:extLst>
              <a:ext uri="{FF2B5EF4-FFF2-40B4-BE49-F238E27FC236}">
                <a16:creationId xmlns:a16="http://schemas.microsoft.com/office/drawing/2014/main" id="{347EF152-63EC-4FD3-8200-121184B8F52B}"/>
              </a:ext>
            </a:extLst>
          </p:cNvPr>
          <p:cNvGrpSpPr/>
          <p:nvPr/>
        </p:nvGrpSpPr>
        <p:grpSpPr>
          <a:xfrm>
            <a:off x="2473686" y="9330690"/>
            <a:ext cx="7244627" cy="3286757"/>
            <a:chOff x="-1" y="8702116"/>
            <a:chExt cx="6858001" cy="3175930"/>
          </a:xfrm>
        </p:grpSpPr>
        <p:sp>
          <p:nvSpPr>
            <p:cNvPr id="122" name="矩形 121">
              <a:extLst>
                <a:ext uri="{FF2B5EF4-FFF2-40B4-BE49-F238E27FC236}">
                  <a16:creationId xmlns:a16="http://schemas.microsoft.com/office/drawing/2014/main" id="{627DA545-128A-40D6-BF34-879784A0D2BB}"/>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123" name="群組 122">
              <a:extLst>
                <a:ext uri="{FF2B5EF4-FFF2-40B4-BE49-F238E27FC236}">
                  <a16:creationId xmlns:a16="http://schemas.microsoft.com/office/drawing/2014/main" id="{D710124A-A0A9-4064-8958-EE6AA0714C61}"/>
                </a:ext>
              </a:extLst>
            </p:cNvPr>
            <p:cNvGrpSpPr/>
            <p:nvPr/>
          </p:nvGrpSpPr>
          <p:grpSpPr>
            <a:xfrm>
              <a:off x="663720" y="9473419"/>
              <a:ext cx="1364547" cy="1390433"/>
              <a:chOff x="306802" y="9007172"/>
              <a:chExt cx="1364547" cy="1390433"/>
            </a:xfrm>
          </p:grpSpPr>
          <p:sp>
            <p:nvSpPr>
              <p:cNvPr id="129" name="橢圓 128">
                <a:extLst>
                  <a:ext uri="{FF2B5EF4-FFF2-40B4-BE49-F238E27FC236}">
                    <a16:creationId xmlns:a16="http://schemas.microsoft.com/office/drawing/2014/main" id="{2556E8B2-9988-47B7-9E39-865C3135B033}"/>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130" name="圖片 129">
                <a:extLst>
                  <a:ext uri="{FF2B5EF4-FFF2-40B4-BE49-F238E27FC236}">
                    <a16:creationId xmlns:a16="http://schemas.microsoft.com/office/drawing/2014/main" id="{4727868F-7EA4-41FD-83D1-8C8827E873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124" name="圖片 123">
              <a:extLst>
                <a:ext uri="{FF2B5EF4-FFF2-40B4-BE49-F238E27FC236}">
                  <a16:creationId xmlns:a16="http://schemas.microsoft.com/office/drawing/2014/main" id="{9BD320C8-52A0-4C89-94C6-10431BAF1D70}"/>
                </a:ext>
              </a:extLst>
            </p:cNvPr>
            <p:cNvPicPr>
              <a:picLocks noChangeAspect="1"/>
            </p:cNvPicPr>
            <p:nvPr/>
          </p:nvPicPr>
          <p:blipFill>
            <a:blip r:embed="rId8"/>
            <a:stretch>
              <a:fillRect/>
            </a:stretch>
          </p:blipFill>
          <p:spPr>
            <a:xfrm>
              <a:off x="400414" y="10606874"/>
              <a:ext cx="2002332" cy="687007"/>
            </a:xfrm>
            <a:prstGeom prst="rect">
              <a:avLst/>
            </a:prstGeom>
          </p:spPr>
        </p:pic>
        <p:sp>
          <p:nvSpPr>
            <p:cNvPr id="125" name="文字方塊 124">
              <a:extLst>
                <a:ext uri="{FF2B5EF4-FFF2-40B4-BE49-F238E27FC236}">
                  <a16:creationId xmlns:a16="http://schemas.microsoft.com/office/drawing/2014/main" id="{7A9E2565-5A96-4684-9D07-9149FAEBF585}"/>
                </a:ext>
              </a:extLst>
            </p:cNvPr>
            <p:cNvSpPr txBox="1"/>
            <p:nvPr/>
          </p:nvSpPr>
          <p:spPr>
            <a:xfrm>
              <a:off x="2778453" y="9257631"/>
              <a:ext cx="2100650" cy="643311"/>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126" name="文字方塊 125">
              <a:extLst>
                <a:ext uri="{FF2B5EF4-FFF2-40B4-BE49-F238E27FC236}">
                  <a16:creationId xmlns:a16="http://schemas.microsoft.com/office/drawing/2014/main" id="{1D6DD65C-1DBF-4A26-A53B-900397A90417}"/>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127" name="文字方塊 126">
              <a:extLst>
                <a:ext uri="{FF2B5EF4-FFF2-40B4-BE49-F238E27FC236}">
                  <a16:creationId xmlns:a16="http://schemas.microsoft.com/office/drawing/2014/main" id="{30CF835F-A4CA-4460-84E7-887F0C1D7D35}"/>
                </a:ext>
              </a:extLst>
            </p:cNvPr>
            <p:cNvSpPr txBox="1"/>
            <p:nvPr/>
          </p:nvSpPr>
          <p:spPr>
            <a:xfrm>
              <a:off x="2792716" y="9894304"/>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128" name="文字方塊 127">
              <a:extLst>
                <a:ext uri="{FF2B5EF4-FFF2-40B4-BE49-F238E27FC236}">
                  <a16:creationId xmlns:a16="http://schemas.microsoft.com/office/drawing/2014/main" id="{6286C6AF-55FD-4233-990B-A6B9488D1F07}"/>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231783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1469AC71-CC3C-4FE5-822C-5B575CF46FBD}"/>
              </a:ext>
            </a:extLst>
          </p:cNvPr>
          <p:cNvGrpSpPr/>
          <p:nvPr/>
        </p:nvGrpSpPr>
        <p:grpSpPr>
          <a:xfrm>
            <a:off x="2547342" y="0"/>
            <a:ext cx="7097316" cy="324910"/>
            <a:chOff x="0" y="0"/>
            <a:chExt cx="12192000" cy="558140"/>
          </a:xfrm>
        </p:grpSpPr>
        <p:sp>
          <p:nvSpPr>
            <p:cNvPr id="5" name="矩形 4">
              <a:extLst>
                <a:ext uri="{FF2B5EF4-FFF2-40B4-BE49-F238E27FC236}">
                  <a16:creationId xmlns:a16="http://schemas.microsoft.com/office/drawing/2014/main" id="{508B938C-213F-41BD-8C1F-7F74C2EFAEB0}"/>
                </a:ext>
              </a:extLst>
            </p:cNvPr>
            <p:cNvSpPr/>
            <p:nvPr/>
          </p:nvSpPr>
          <p:spPr>
            <a:xfrm>
              <a:off x="0" y="0"/>
              <a:ext cx="12192000" cy="558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cxnSp>
          <p:nvCxnSpPr>
            <p:cNvPr id="6" name="直線接點 5">
              <a:extLst>
                <a:ext uri="{FF2B5EF4-FFF2-40B4-BE49-F238E27FC236}">
                  <a16:creationId xmlns:a16="http://schemas.microsoft.com/office/drawing/2014/main" id="{329273D8-F337-4B35-8CC2-5E5C6598C2FD}"/>
                </a:ext>
              </a:extLst>
            </p:cNvPr>
            <p:cNvCxnSpPr/>
            <p:nvPr/>
          </p:nvCxnSpPr>
          <p:spPr>
            <a:xfrm>
              <a:off x="123047" y="19447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C88A1C4F-B13D-48CB-8E31-F8A6CDC87996}"/>
                </a:ext>
              </a:extLst>
            </p:cNvPr>
            <p:cNvCxnSpPr/>
            <p:nvPr/>
          </p:nvCxnSpPr>
          <p:spPr>
            <a:xfrm>
              <a:off x="123047" y="289723"/>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0BCA9DD3-0D76-45BE-99CB-E963C350136E}"/>
                </a:ext>
              </a:extLst>
            </p:cNvPr>
            <p:cNvCxnSpPr/>
            <p:nvPr/>
          </p:nvCxnSpPr>
          <p:spPr>
            <a:xfrm>
              <a:off x="123047" y="382591"/>
              <a:ext cx="295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84F6DCCC-B2B1-4693-92B0-5FFE753A4EB4}"/>
              </a:ext>
            </a:extLst>
          </p:cNvPr>
          <p:cNvSpPr/>
          <p:nvPr/>
        </p:nvSpPr>
        <p:spPr>
          <a:xfrm>
            <a:off x="2547342" y="324910"/>
            <a:ext cx="7097316" cy="122925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48" dirty="0"/>
          </a:p>
        </p:txBody>
      </p:sp>
      <p:pic>
        <p:nvPicPr>
          <p:cNvPr id="12" name="圖片 11">
            <a:extLst>
              <a:ext uri="{FF2B5EF4-FFF2-40B4-BE49-F238E27FC236}">
                <a16:creationId xmlns:a16="http://schemas.microsoft.com/office/drawing/2014/main" id="{D1F75029-4E91-4DB7-88AC-418E47913DC9}"/>
              </a:ext>
            </a:extLst>
          </p:cNvPr>
          <p:cNvPicPr>
            <a:picLocks noChangeAspect="1"/>
          </p:cNvPicPr>
          <p:nvPr/>
        </p:nvPicPr>
        <p:blipFill>
          <a:blip r:embed="rId2"/>
          <a:stretch>
            <a:fillRect/>
          </a:stretch>
        </p:blipFill>
        <p:spPr>
          <a:xfrm>
            <a:off x="2547342" y="324910"/>
            <a:ext cx="7097316" cy="3257307"/>
          </a:xfrm>
          <a:prstGeom prst="rect">
            <a:avLst/>
          </a:prstGeom>
        </p:spPr>
      </p:pic>
      <p:sp>
        <p:nvSpPr>
          <p:cNvPr id="13" name="矩形 12">
            <a:extLst>
              <a:ext uri="{FF2B5EF4-FFF2-40B4-BE49-F238E27FC236}">
                <a16:creationId xmlns:a16="http://schemas.microsoft.com/office/drawing/2014/main" id="{F2EB3448-A56E-40B2-A2F9-09755945FC60}"/>
              </a:ext>
            </a:extLst>
          </p:cNvPr>
          <p:cNvSpPr/>
          <p:nvPr/>
        </p:nvSpPr>
        <p:spPr>
          <a:xfrm>
            <a:off x="2547342" y="324910"/>
            <a:ext cx="7097316" cy="3226733"/>
          </a:xfrm>
          <a:prstGeom prst="rect">
            <a:avLst/>
          </a:prstGeom>
          <a:solidFill>
            <a:schemeClr val="tx1">
              <a:lumMod val="75000"/>
              <a:lumOff val="2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63"/>
          </a:p>
        </p:txBody>
      </p:sp>
      <p:sp>
        <p:nvSpPr>
          <p:cNvPr id="10" name="文字方塊 9">
            <a:extLst>
              <a:ext uri="{FF2B5EF4-FFF2-40B4-BE49-F238E27FC236}">
                <a16:creationId xmlns:a16="http://schemas.microsoft.com/office/drawing/2014/main" id="{D75B4F08-B5EB-4752-8C3A-558639B1C50E}"/>
              </a:ext>
            </a:extLst>
          </p:cNvPr>
          <p:cNvSpPr txBox="1"/>
          <p:nvPr/>
        </p:nvSpPr>
        <p:spPr>
          <a:xfrm>
            <a:off x="2910016" y="2377629"/>
            <a:ext cx="2742402" cy="392241"/>
          </a:xfrm>
          <a:prstGeom prst="rect">
            <a:avLst/>
          </a:prstGeom>
          <a:noFill/>
        </p:spPr>
        <p:txBody>
          <a:bodyPr wrap="square" rtlCol="0">
            <a:spAutoFit/>
          </a:bodyPr>
          <a:lstStyle/>
          <a:p>
            <a:r>
              <a:rPr lang="zh-TW" altLang="en-US" sz="1863" b="1" dirty="0">
                <a:solidFill>
                  <a:schemeClr val="bg1"/>
                </a:solidFill>
                <a:latin typeface="標楷體" panose="03000509000000000000" pitchFamily="65" charset="-120"/>
                <a:ea typeface="標楷體" panose="03000509000000000000" pitchFamily="65" charset="-120"/>
              </a:rPr>
              <a:t>徵才資訊 </a:t>
            </a:r>
            <a:r>
              <a:rPr lang="en-US" altLang="zh-TW" sz="1863" b="1" dirty="0">
                <a:solidFill>
                  <a:srgbClr val="00B0F0"/>
                </a:solidFill>
                <a:ea typeface="標楷體" panose="03000509000000000000" pitchFamily="65" charset="-120"/>
              </a:rPr>
              <a:t>Recruits</a:t>
            </a:r>
            <a:endParaRPr lang="zh-TW" altLang="en-US" sz="1242" b="1" dirty="0">
              <a:solidFill>
                <a:srgbClr val="00B0F0"/>
              </a:solidFill>
            </a:endParaRPr>
          </a:p>
        </p:txBody>
      </p:sp>
      <p:sp>
        <p:nvSpPr>
          <p:cNvPr id="14" name="文字方塊 13">
            <a:extLst>
              <a:ext uri="{FF2B5EF4-FFF2-40B4-BE49-F238E27FC236}">
                <a16:creationId xmlns:a16="http://schemas.microsoft.com/office/drawing/2014/main" id="{68A88FED-C1CC-44E3-B243-B086BFB88BC5}"/>
              </a:ext>
            </a:extLst>
          </p:cNvPr>
          <p:cNvSpPr txBox="1"/>
          <p:nvPr/>
        </p:nvSpPr>
        <p:spPr>
          <a:xfrm>
            <a:off x="4941661" y="3802291"/>
            <a:ext cx="2742402" cy="392241"/>
          </a:xfrm>
          <a:prstGeom prst="rect">
            <a:avLst/>
          </a:prstGeom>
          <a:noFill/>
        </p:spPr>
        <p:txBody>
          <a:bodyPr wrap="square" rtlCol="0">
            <a:spAutoFit/>
          </a:bodyPr>
          <a:lstStyle/>
          <a:p>
            <a:r>
              <a:rPr lang="zh-TW" altLang="en-US" sz="1863" b="1" dirty="0">
                <a:latin typeface="標楷體" panose="03000509000000000000" pitchFamily="65" charset="-120"/>
                <a:ea typeface="標楷體" panose="03000509000000000000" pitchFamily="65" charset="-120"/>
              </a:rPr>
              <a:t>徵才資訊 </a:t>
            </a:r>
            <a:r>
              <a:rPr lang="en-US" altLang="zh-TW" sz="1863" b="1" dirty="0">
                <a:solidFill>
                  <a:srgbClr val="512507"/>
                </a:solidFill>
                <a:ea typeface="標楷體" panose="03000509000000000000" pitchFamily="65" charset="-120"/>
              </a:rPr>
              <a:t>Recruits</a:t>
            </a:r>
            <a:endParaRPr lang="zh-TW" altLang="en-US" sz="1242" b="1" dirty="0">
              <a:solidFill>
                <a:srgbClr val="512507"/>
              </a:solidFill>
            </a:endParaRPr>
          </a:p>
        </p:txBody>
      </p:sp>
      <p:sp>
        <p:nvSpPr>
          <p:cNvPr id="15" name="文字方塊 14">
            <a:extLst>
              <a:ext uri="{FF2B5EF4-FFF2-40B4-BE49-F238E27FC236}">
                <a16:creationId xmlns:a16="http://schemas.microsoft.com/office/drawing/2014/main" id="{7B6B481A-B771-4687-AF48-F570F7E635D0}"/>
              </a:ext>
            </a:extLst>
          </p:cNvPr>
          <p:cNvSpPr txBox="1"/>
          <p:nvPr/>
        </p:nvSpPr>
        <p:spPr>
          <a:xfrm>
            <a:off x="3178359" y="4401643"/>
            <a:ext cx="6269007" cy="1711098"/>
          </a:xfrm>
          <a:prstGeom prst="rect">
            <a:avLst/>
          </a:prstGeom>
          <a:noFill/>
        </p:spPr>
        <p:txBody>
          <a:bodyPr wrap="square" rtlCol="0">
            <a:spAutoFit/>
          </a:bodyPr>
          <a:lstStyle/>
          <a:p>
            <a:endParaRPr lang="en-US" altLang="zh-TW" sz="1449" dirty="0"/>
          </a:p>
          <a:p>
            <a:r>
              <a:rPr lang="zh-TW" altLang="en-US" sz="1449" dirty="0"/>
              <a:t>相關工作資訊請參考</a:t>
            </a:r>
            <a:r>
              <a:rPr lang="en-US" altLang="zh-TW" sz="1449" dirty="0"/>
              <a:t>: </a:t>
            </a:r>
          </a:p>
          <a:p>
            <a:pPr marL="295723" indent="-295723">
              <a:buFont typeface="Arial" panose="020B0604020202020204" pitchFamily="34" charset="0"/>
              <a:buChar char="•"/>
            </a:pPr>
            <a:r>
              <a:rPr lang="zh-TW" altLang="en-US" sz="1449" dirty="0">
                <a:hlinkClick r:id="rId3"/>
              </a:rPr>
              <a:t>小雞打工</a:t>
            </a:r>
            <a:endParaRPr lang="en-US" altLang="zh-TW" sz="1449" dirty="0"/>
          </a:p>
          <a:p>
            <a:pPr marL="295723" indent="-295723">
              <a:buFont typeface="Arial" panose="020B0604020202020204" pitchFamily="34" charset="0"/>
              <a:buChar char="•"/>
            </a:pPr>
            <a:endParaRPr lang="en-US" altLang="zh-TW" sz="1449" dirty="0"/>
          </a:p>
          <a:p>
            <a:r>
              <a:rPr lang="zh-TW" altLang="en-US" sz="1449" dirty="0"/>
              <a:t>或直接洽詢老闆電話</a:t>
            </a:r>
            <a:r>
              <a:rPr lang="en-US" altLang="zh-TW" sz="1449" dirty="0"/>
              <a:t>:</a:t>
            </a:r>
            <a:r>
              <a:rPr lang="zh-TW" altLang="en-US" sz="1449" dirty="0"/>
              <a:t> </a:t>
            </a:r>
            <a:r>
              <a:rPr lang="en-US" altLang="zh-TW" sz="1449" dirty="0"/>
              <a:t>0931344675</a:t>
            </a:r>
          </a:p>
          <a:p>
            <a:endParaRPr lang="en-US" altLang="zh-TW" sz="1449" dirty="0"/>
          </a:p>
          <a:p>
            <a:endParaRPr lang="zh-TW" altLang="en-US" sz="1449" dirty="0"/>
          </a:p>
        </p:txBody>
      </p:sp>
      <p:grpSp>
        <p:nvGrpSpPr>
          <p:cNvPr id="16" name="群組 15">
            <a:extLst>
              <a:ext uri="{FF2B5EF4-FFF2-40B4-BE49-F238E27FC236}">
                <a16:creationId xmlns:a16="http://schemas.microsoft.com/office/drawing/2014/main" id="{59ACE483-179F-41DE-8ACA-BAE2391CB8C6}"/>
              </a:ext>
            </a:extLst>
          </p:cNvPr>
          <p:cNvGrpSpPr/>
          <p:nvPr/>
        </p:nvGrpSpPr>
        <p:grpSpPr>
          <a:xfrm>
            <a:off x="2473686" y="9330690"/>
            <a:ext cx="7244627" cy="3286757"/>
            <a:chOff x="-1" y="8702116"/>
            <a:chExt cx="6858001" cy="3175930"/>
          </a:xfrm>
        </p:grpSpPr>
        <p:sp>
          <p:nvSpPr>
            <p:cNvPr id="17" name="矩形 16">
              <a:extLst>
                <a:ext uri="{FF2B5EF4-FFF2-40B4-BE49-F238E27FC236}">
                  <a16:creationId xmlns:a16="http://schemas.microsoft.com/office/drawing/2014/main" id="{6D2D8625-C9BC-49E7-90CF-0D56E3C3433C}"/>
                </a:ext>
              </a:extLst>
            </p:cNvPr>
            <p:cNvSpPr/>
            <p:nvPr/>
          </p:nvSpPr>
          <p:spPr>
            <a:xfrm>
              <a:off x="-1" y="8702116"/>
              <a:ext cx="6858001" cy="3175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63"/>
            </a:p>
          </p:txBody>
        </p:sp>
        <p:grpSp>
          <p:nvGrpSpPr>
            <p:cNvPr id="18" name="群組 17">
              <a:extLst>
                <a:ext uri="{FF2B5EF4-FFF2-40B4-BE49-F238E27FC236}">
                  <a16:creationId xmlns:a16="http://schemas.microsoft.com/office/drawing/2014/main" id="{5742CAE3-31D5-4D16-91A5-FD78095EE5C8}"/>
                </a:ext>
              </a:extLst>
            </p:cNvPr>
            <p:cNvGrpSpPr/>
            <p:nvPr/>
          </p:nvGrpSpPr>
          <p:grpSpPr>
            <a:xfrm>
              <a:off x="663720" y="9473419"/>
              <a:ext cx="1364547" cy="1390433"/>
              <a:chOff x="306802" y="9007172"/>
              <a:chExt cx="1364547" cy="1390433"/>
            </a:xfrm>
          </p:grpSpPr>
          <p:sp>
            <p:nvSpPr>
              <p:cNvPr id="24" name="橢圓 23">
                <a:extLst>
                  <a:ext uri="{FF2B5EF4-FFF2-40B4-BE49-F238E27FC236}">
                    <a16:creationId xmlns:a16="http://schemas.microsoft.com/office/drawing/2014/main" id="{C57D4411-073E-430B-ADCC-4E56523668B1}"/>
                  </a:ext>
                </a:extLst>
              </p:cNvPr>
              <p:cNvSpPr/>
              <p:nvPr/>
            </p:nvSpPr>
            <p:spPr>
              <a:xfrm>
                <a:off x="306802" y="9007172"/>
                <a:ext cx="1364547" cy="1390433"/>
              </a:xfrm>
              <a:prstGeom prst="ellipse">
                <a:avLst/>
              </a:prstGeom>
              <a:ln w="76200">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863"/>
              </a:p>
            </p:txBody>
          </p:sp>
          <p:pic>
            <p:nvPicPr>
              <p:cNvPr id="25" name="圖片 24">
                <a:extLst>
                  <a:ext uri="{FF2B5EF4-FFF2-40B4-BE49-F238E27FC236}">
                    <a16:creationId xmlns:a16="http://schemas.microsoft.com/office/drawing/2014/main" id="{5E2F1E50-4594-4FE9-94D2-230F9EC2F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24" y="9303099"/>
                <a:ext cx="938786" cy="798578"/>
              </a:xfrm>
              <a:prstGeom prst="rect">
                <a:avLst/>
              </a:prstGeom>
            </p:spPr>
          </p:pic>
        </p:grpSp>
        <p:pic>
          <p:nvPicPr>
            <p:cNvPr id="19" name="圖片 18">
              <a:extLst>
                <a:ext uri="{FF2B5EF4-FFF2-40B4-BE49-F238E27FC236}">
                  <a16:creationId xmlns:a16="http://schemas.microsoft.com/office/drawing/2014/main" id="{191B6471-BAE4-4F31-A5F5-294319F0AF4B}"/>
                </a:ext>
              </a:extLst>
            </p:cNvPr>
            <p:cNvPicPr>
              <a:picLocks noChangeAspect="1"/>
            </p:cNvPicPr>
            <p:nvPr/>
          </p:nvPicPr>
          <p:blipFill>
            <a:blip r:embed="rId5"/>
            <a:stretch>
              <a:fillRect/>
            </a:stretch>
          </p:blipFill>
          <p:spPr>
            <a:xfrm>
              <a:off x="400414" y="10606874"/>
              <a:ext cx="2002332" cy="687007"/>
            </a:xfrm>
            <a:prstGeom prst="rect">
              <a:avLst/>
            </a:prstGeom>
          </p:spPr>
        </p:pic>
        <p:sp>
          <p:nvSpPr>
            <p:cNvPr id="20" name="文字方塊 19">
              <a:extLst>
                <a:ext uri="{FF2B5EF4-FFF2-40B4-BE49-F238E27FC236}">
                  <a16:creationId xmlns:a16="http://schemas.microsoft.com/office/drawing/2014/main" id="{24F35662-008B-47F0-AE5B-1E1E1AC12EDE}"/>
                </a:ext>
              </a:extLst>
            </p:cNvPr>
            <p:cNvSpPr txBox="1"/>
            <p:nvPr/>
          </p:nvSpPr>
          <p:spPr>
            <a:xfrm>
              <a:off x="2778453" y="9257631"/>
              <a:ext cx="2100650" cy="643311"/>
            </a:xfrm>
            <a:prstGeom prst="rect">
              <a:avLst/>
            </a:prstGeom>
            <a:noFill/>
          </p:spPr>
          <p:txBody>
            <a:bodyPr wrap="square" rtlCol="0">
              <a:spAutoFit/>
            </a:bodyPr>
            <a:lstStyle/>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總店</a:t>
              </a:r>
              <a:r>
                <a:rPr lang="en-US" altLang="zh-TW" sz="1242" dirty="0">
                  <a:solidFill>
                    <a:schemeClr val="bg1"/>
                  </a:solidFill>
                  <a:latin typeface="標楷體" panose="03000509000000000000" pitchFamily="65" charset="-120"/>
                  <a:ea typeface="標楷體" panose="03000509000000000000" pitchFamily="65" charset="-120"/>
                </a:rPr>
                <a:t>)</a:t>
              </a: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台南市歸仁區中正南路</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21" name="文字方塊 20">
              <a:extLst>
                <a:ext uri="{FF2B5EF4-FFF2-40B4-BE49-F238E27FC236}">
                  <a16:creationId xmlns:a16="http://schemas.microsoft.com/office/drawing/2014/main" id="{2C9B81D5-3B95-4411-9DFF-78EAFA0DF386}"/>
                </a:ext>
              </a:extLst>
            </p:cNvPr>
            <p:cNvSpPr txBox="1"/>
            <p:nvPr/>
          </p:nvSpPr>
          <p:spPr>
            <a:xfrm>
              <a:off x="2717672" y="8760271"/>
              <a:ext cx="3467100" cy="379015"/>
            </a:xfrm>
            <a:prstGeom prst="rect">
              <a:avLst/>
            </a:prstGeom>
            <a:noFill/>
          </p:spPr>
          <p:txBody>
            <a:bodyPr wrap="square">
              <a:spAutoFit/>
            </a:bodyPr>
            <a:lstStyle/>
            <a:p>
              <a:r>
                <a:rPr lang="zh-TW" altLang="en-US" sz="1863" dirty="0">
                  <a:solidFill>
                    <a:schemeClr val="bg1"/>
                  </a:solidFill>
                  <a:latin typeface="標楷體" panose="03000509000000000000" pitchFamily="65" charset="-120"/>
                  <a:ea typeface="標楷體" panose="03000509000000000000" pitchFamily="65" charset="-120"/>
                </a:rPr>
                <a:t>門市資訊</a:t>
              </a:r>
              <a:endParaRPr lang="en-US" altLang="zh-TW" sz="1863" dirty="0">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FBC48E3-0B94-4BEC-98F7-915685BD0C83}"/>
                </a:ext>
              </a:extLst>
            </p:cNvPr>
            <p:cNvSpPr txBox="1"/>
            <p:nvPr/>
          </p:nvSpPr>
          <p:spPr>
            <a:xfrm>
              <a:off x="2792716" y="9894304"/>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台南歸仁店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台南市新化區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sp>
          <p:nvSpPr>
            <p:cNvPr id="23" name="文字方塊 22">
              <a:extLst>
                <a:ext uri="{FF2B5EF4-FFF2-40B4-BE49-F238E27FC236}">
                  <a16:creationId xmlns:a16="http://schemas.microsoft.com/office/drawing/2014/main" id="{899F640F-DF2D-48EF-9D4F-FA1D82E68CB3}"/>
                </a:ext>
              </a:extLst>
            </p:cNvPr>
            <p:cNvSpPr txBox="1"/>
            <p:nvPr/>
          </p:nvSpPr>
          <p:spPr>
            <a:xfrm>
              <a:off x="2792716" y="10782643"/>
              <a:ext cx="2100650" cy="856901"/>
            </a:xfrm>
            <a:prstGeom prst="rect">
              <a:avLst/>
            </a:prstGeom>
            <a:noFill/>
          </p:spPr>
          <p:txBody>
            <a:bodyPr wrap="square" rtlCol="0">
              <a:spAutoFit/>
            </a:bodyPr>
            <a:lstStyle/>
            <a:p>
              <a:endParaRPr lang="en-US" altLang="zh-TW" sz="1242" dirty="0">
                <a:solidFill>
                  <a:schemeClr val="bg1"/>
                </a:solidFill>
                <a:latin typeface="標楷體" panose="03000509000000000000" pitchFamily="65" charset="-120"/>
                <a:ea typeface="標楷體" panose="03000509000000000000" pitchFamily="65" charset="-120"/>
              </a:endParaRPr>
            </a:p>
            <a:p>
              <a:pPr marL="177434" indent="-177434">
                <a:buFont typeface="Arial" panose="020B0604020202020204" pitchFamily="34" charset="0"/>
                <a:buChar char="•"/>
              </a:pPr>
              <a:r>
                <a:rPr lang="zh-TW" altLang="en-US" sz="1242" dirty="0">
                  <a:solidFill>
                    <a:schemeClr val="bg1"/>
                  </a:solidFill>
                  <a:latin typeface="標楷體" panose="03000509000000000000" pitchFamily="65" charset="-120"/>
                  <a:ea typeface="標楷體" panose="03000509000000000000" pitchFamily="65" charset="-120"/>
                </a:rPr>
                <a:t>台南崑山店</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地址</a:t>
              </a:r>
              <a:r>
                <a:rPr lang="en-US" altLang="zh-TW" sz="1242" dirty="0">
                  <a:solidFill>
                    <a:schemeClr val="bg1"/>
                  </a:solidFill>
                  <a:latin typeface="標楷體" panose="03000509000000000000" pitchFamily="65" charset="-120"/>
                  <a:ea typeface="標楷體" panose="03000509000000000000" pitchFamily="65" charset="-120"/>
                </a:rPr>
                <a:t>:</a:t>
              </a:r>
              <a:r>
                <a:rPr lang="zh-TW" altLang="en-US" sz="1242" dirty="0">
                  <a:solidFill>
                    <a:schemeClr val="bg1"/>
                  </a:solidFill>
                  <a:latin typeface="標楷體" panose="03000509000000000000" pitchFamily="65" charset="-120"/>
                  <a:ea typeface="標楷體" panose="03000509000000000000" pitchFamily="65" charset="-120"/>
                </a:rPr>
                <a:t>台南市崑山區</a:t>
              </a:r>
              <a:endParaRPr lang="en-US" altLang="zh-TW" sz="1242" dirty="0">
                <a:solidFill>
                  <a:schemeClr val="bg1"/>
                </a:solidFill>
                <a:latin typeface="標楷體" panose="03000509000000000000" pitchFamily="65" charset="-120"/>
                <a:ea typeface="標楷體" panose="03000509000000000000" pitchFamily="65" charset="-120"/>
              </a:endParaRPr>
            </a:p>
            <a:p>
              <a:r>
                <a:rPr lang="zh-TW" altLang="en-US" sz="1242" dirty="0">
                  <a:solidFill>
                    <a:schemeClr val="bg1"/>
                  </a:solidFill>
                  <a:latin typeface="標楷體" panose="03000509000000000000" pitchFamily="65" charset="-120"/>
                  <a:ea typeface="標楷體" panose="03000509000000000000" pitchFamily="65" charset="-120"/>
                </a:rPr>
                <a:t>電話</a:t>
              </a:r>
              <a:r>
                <a:rPr lang="en-US" altLang="zh-TW" sz="1242" dirty="0">
                  <a:solidFill>
                    <a:schemeClr val="bg1"/>
                  </a:solidFill>
                  <a:latin typeface="標楷體" panose="03000509000000000000" pitchFamily="65" charset="-120"/>
                  <a:ea typeface="標楷體" panose="03000509000000000000" pitchFamily="65" charset="-120"/>
                </a:rPr>
                <a:t>:06-2392588</a:t>
              </a:r>
            </a:p>
          </p:txBody>
        </p:sp>
      </p:grpSp>
    </p:spTree>
    <p:extLst>
      <p:ext uri="{BB962C8B-B14F-4D97-AF65-F5344CB8AC3E}">
        <p14:creationId xmlns:p14="http://schemas.microsoft.com/office/powerpoint/2010/main" val="929987292"/>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985</Words>
  <Application>Microsoft Office PowerPoint</Application>
  <PresentationFormat>自訂</PresentationFormat>
  <Paragraphs>237</Paragraphs>
  <Slides>10</Slides>
  <Notes>0</Notes>
  <HiddenSlides>0</HiddenSlides>
  <MMClips>0</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10</vt:i4>
      </vt:variant>
    </vt:vector>
  </HeadingPairs>
  <TitlesOfParts>
    <vt:vector size="16" baseType="lpstr">
      <vt:lpstr>標楷體</vt:lpstr>
      <vt:lpstr>Arial</vt:lpstr>
      <vt:lpstr>Calibri</vt:lpstr>
      <vt:lpstr>Calibri Light</vt:lpstr>
      <vt:lpstr>Office 佈景主題</vt:lpstr>
      <vt:lpstr>1_Office 佈景主題</vt:lpstr>
      <vt:lpstr>小蒜頭鹹酥雞 UI design PC version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小蒜頭鹹酥雞 UI design PC version</dc:title>
  <dc:creator>Selena</dc:creator>
  <cp:lastModifiedBy>Selena</cp:lastModifiedBy>
  <cp:revision>7</cp:revision>
  <dcterms:created xsi:type="dcterms:W3CDTF">2024-04-30T05:28:27Z</dcterms:created>
  <dcterms:modified xsi:type="dcterms:W3CDTF">2024-04-30T08:40:30Z</dcterms:modified>
</cp:coreProperties>
</file>